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4"/>
  </p:notesMasterIdLst>
  <p:sldIdLst>
    <p:sldId id="256" r:id="rId2"/>
    <p:sldId id="257" r:id="rId3"/>
    <p:sldId id="258" r:id="rId4"/>
    <p:sldId id="259" r:id="rId5"/>
    <p:sldId id="260" r:id="rId6"/>
    <p:sldId id="280" r:id="rId7"/>
    <p:sldId id="281" r:id="rId8"/>
    <p:sldId id="261" r:id="rId9"/>
    <p:sldId id="283" r:id="rId10"/>
    <p:sldId id="282" r:id="rId11"/>
    <p:sldId id="263" r:id="rId12"/>
    <p:sldId id="284" r:id="rId13"/>
    <p:sldId id="285" r:id="rId14"/>
    <p:sldId id="287" r:id="rId15"/>
    <p:sldId id="286" r:id="rId16"/>
    <p:sldId id="267" r:id="rId17"/>
    <p:sldId id="289" r:id="rId18"/>
    <p:sldId id="290" r:id="rId19"/>
    <p:sldId id="288" r:id="rId20"/>
    <p:sldId id="291" r:id="rId21"/>
    <p:sldId id="268" r:id="rId22"/>
    <p:sldId id="292" r:id="rId23"/>
    <p:sldId id="293" r:id="rId24"/>
    <p:sldId id="272" r:id="rId25"/>
    <p:sldId id="296" r:id="rId26"/>
    <p:sldId id="273" r:id="rId27"/>
    <p:sldId id="297" r:id="rId28"/>
    <p:sldId id="298" r:id="rId29"/>
    <p:sldId id="299" r:id="rId30"/>
    <p:sldId id="275" r:id="rId31"/>
    <p:sldId id="300" r:id="rId32"/>
    <p:sldId id="303" r:id="rId33"/>
    <p:sldId id="302" r:id="rId34"/>
    <p:sldId id="304" r:id="rId35"/>
    <p:sldId id="277" r:id="rId36"/>
    <p:sldId id="305" r:id="rId37"/>
    <p:sldId id="279" r:id="rId38"/>
    <p:sldId id="306" r:id="rId39"/>
    <p:sldId id="307" r:id="rId40"/>
    <p:sldId id="308" r:id="rId41"/>
    <p:sldId id="309" r:id="rId42"/>
    <p:sldId id="310"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PMingLiU" panose="02020500000000000000" pitchFamily="18" charset="-120"/>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PMingLiU" panose="02020500000000000000" pitchFamily="18" charset="-120"/>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PMingLiU" panose="02020500000000000000" pitchFamily="18" charset="-120"/>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PMingLiU" panose="02020500000000000000" pitchFamily="18" charset="-120"/>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PMingLiU" panose="02020500000000000000" pitchFamily="18" charset="-120"/>
        <a:cs typeface="+mn-cs"/>
      </a:defRPr>
    </a:lvl5pPr>
    <a:lvl6pPr marL="2286000" algn="r" defTabSz="914400" rtl="1" eaLnBrk="1" latinLnBrk="0" hangingPunct="1">
      <a:defRPr sz="2400" kern="1200">
        <a:solidFill>
          <a:schemeClr val="tx1"/>
        </a:solidFill>
        <a:latin typeface="Times" panose="02020603050405020304" pitchFamily="18" charset="0"/>
        <a:ea typeface="PMingLiU" panose="02020500000000000000" pitchFamily="18" charset="-120"/>
        <a:cs typeface="+mn-cs"/>
      </a:defRPr>
    </a:lvl6pPr>
    <a:lvl7pPr marL="2743200" algn="r" defTabSz="914400" rtl="1" eaLnBrk="1" latinLnBrk="0" hangingPunct="1">
      <a:defRPr sz="2400" kern="1200">
        <a:solidFill>
          <a:schemeClr val="tx1"/>
        </a:solidFill>
        <a:latin typeface="Times" panose="02020603050405020304" pitchFamily="18" charset="0"/>
        <a:ea typeface="PMingLiU" panose="02020500000000000000" pitchFamily="18" charset="-120"/>
        <a:cs typeface="+mn-cs"/>
      </a:defRPr>
    </a:lvl7pPr>
    <a:lvl8pPr marL="3200400" algn="r" defTabSz="914400" rtl="1" eaLnBrk="1" latinLnBrk="0" hangingPunct="1">
      <a:defRPr sz="2400" kern="1200">
        <a:solidFill>
          <a:schemeClr val="tx1"/>
        </a:solidFill>
        <a:latin typeface="Times" panose="02020603050405020304" pitchFamily="18" charset="0"/>
        <a:ea typeface="PMingLiU" panose="02020500000000000000" pitchFamily="18" charset="-120"/>
        <a:cs typeface="+mn-cs"/>
      </a:defRPr>
    </a:lvl8pPr>
    <a:lvl9pPr marL="3657600" algn="r" defTabSz="914400" rtl="1" eaLnBrk="1" latinLnBrk="0" hangingPunct="1">
      <a:defRPr sz="2400" kern="1200">
        <a:solidFill>
          <a:schemeClr val="tx1"/>
        </a:solidFill>
        <a:latin typeface="Times" panose="02020603050405020304" pitchFamily="18"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80" autoAdjust="0"/>
  </p:normalViewPr>
  <p:slideViewPr>
    <p:cSldViewPr>
      <p:cViewPr varScale="1">
        <p:scale>
          <a:sx n="78" d="100"/>
          <a:sy n="78" d="100"/>
        </p:scale>
        <p:origin x="95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新細明體" pitchFamily="18" charset="-120"/>
              </a:defRPr>
            </a:lvl1pPr>
          </a:lstStyle>
          <a:p>
            <a:pPr>
              <a:defRPr/>
            </a:pPr>
            <a:endParaRPr lang="zh-TW" alt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新細明體" pitchFamily="18" charset="-120"/>
              </a:defRPr>
            </a:lvl1pPr>
          </a:lstStyle>
          <a:p>
            <a:pPr>
              <a:defRPr/>
            </a:pPr>
            <a:endParaRPr lang="zh-TW" altLang="en-US"/>
          </a:p>
        </p:txBody>
      </p:sp>
      <p:sp>
        <p:nvSpPr>
          <p:cNvPr id="460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新細明體" pitchFamily="18" charset="-120"/>
              </a:defRPr>
            </a:lvl1pPr>
          </a:lstStyle>
          <a:p>
            <a:pPr>
              <a:defRPr/>
            </a:pPr>
            <a:endParaRPr lang="zh-TW" alt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45990A-D08C-4AF0-8B24-98F9ECCFA007}" type="slidenum">
              <a:rPr lang="zh-TW" altLang="en-US"/>
              <a:pPr/>
              <a:t>‹#›</a:t>
            </a:fld>
            <a:endParaRPr lang="zh-TW" altLang="en-US"/>
          </a:p>
        </p:txBody>
      </p:sp>
    </p:spTree>
    <p:extLst>
      <p:ext uri="{BB962C8B-B14F-4D97-AF65-F5344CB8AC3E}">
        <p14:creationId xmlns:p14="http://schemas.microsoft.com/office/powerpoint/2010/main" val="4210797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PMingLiU" pitchFamily="18" charset="-120"/>
        <a:cs typeface="+mn-cs"/>
      </a:defRPr>
    </a:lvl1pPr>
    <a:lvl2pPr marL="457200" algn="l" rtl="0" eaLnBrk="0" fontAlgn="base" hangingPunct="0">
      <a:spcBef>
        <a:spcPct val="30000"/>
      </a:spcBef>
      <a:spcAft>
        <a:spcPct val="0"/>
      </a:spcAft>
      <a:defRPr sz="1200" kern="1200">
        <a:solidFill>
          <a:schemeClr val="tx1"/>
        </a:solidFill>
        <a:latin typeface="Times"/>
        <a:ea typeface="PMingLiU" pitchFamily="18" charset="-120"/>
        <a:cs typeface="+mn-cs"/>
      </a:defRPr>
    </a:lvl2pPr>
    <a:lvl3pPr marL="914400" algn="l" rtl="0" eaLnBrk="0" fontAlgn="base" hangingPunct="0">
      <a:spcBef>
        <a:spcPct val="30000"/>
      </a:spcBef>
      <a:spcAft>
        <a:spcPct val="0"/>
      </a:spcAft>
      <a:defRPr sz="1200" kern="1200">
        <a:solidFill>
          <a:schemeClr val="tx1"/>
        </a:solidFill>
        <a:latin typeface="Times"/>
        <a:ea typeface="PMingLiU" pitchFamily="18" charset="-120"/>
        <a:cs typeface="+mn-cs"/>
      </a:defRPr>
    </a:lvl3pPr>
    <a:lvl4pPr marL="1371600" algn="l" rtl="0" eaLnBrk="0" fontAlgn="base" hangingPunct="0">
      <a:spcBef>
        <a:spcPct val="30000"/>
      </a:spcBef>
      <a:spcAft>
        <a:spcPct val="0"/>
      </a:spcAft>
      <a:defRPr sz="1200" kern="1200">
        <a:solidFill>
          <a:schemeClr val="tx1"/>
        </a:solidFill>
        <a:latin typeface="Times"/>
        <a:ea typeface="PMingLiU" pitchFamily="18" charset="-120"/>
        <a:cs typeface="+mn-cs"/>
      </a:defRPr>
    </a:lvl4pPr>
    <a:lvl5pPr marL="1828800" algn="l" rtl="0" eaLnBrk="0" fontAlgn="base" hangingPunct="0">
      <a:spcBef>
        <a:spcPct val="30000"/>
      </a:spcBef>
      <a:spcAft>
        <a:spcPct val="0"/>
      </a:spcAft>
      <a:defRPr sz="1200" kern="1200">
        <a:solidFill>
          <a:schemeClr val="tx1"/>
        </a:solidFill>
        <a:latin typeface="Times"/>
        <a:ea typeface="PMingLiU" pitchFamily="18" charset="-120"/>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C9931F82-AAA0-4DFC-AA7D-9C187173E298}" type="slidenum">
              <a:rPr lang="zh-TW" altLang="en-US" sz="1200"/>
              <a:pPr/>
              <a:t>1</a:t>
            </a:fld>
            <a:endParaRPr lang="zh-TW" altLang="en-US" sz="120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Times" panose="02020603050405020304" pitchFamily="18" charset="0"/>
              </a:rPr>
              <a:t>No notes here.</a:t>
            </a:r>
          </a:p>
        </p:txBody>
      </p:sp>
    </p:spTree>
    <p:extLst>
      <p:ext uri="{BB962C8B-B14F-4D97-AF65-F5344CB8AC3E}">
        <p14:creationId xmlns:p14="http://schemas.microsoft.com/office/powerpoint/2010/main" val="2510450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E53EE44-6B98-4577-93C2-DCAB0D5E7819}" type="slidenum">
              <a:rPr lang="zh-TW" altLang="en-US" sz="1200"/>
              <a:pPr/>
              <a:t>10</a:t>
            </a:fld>
            <a:endParaRPr lang="zh-TW" altLang="en-US" sz="120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1663061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EA5697A7-15F2-40B3-98CF-C2AD14F5EFB1}" type="slidenum">
              <a:rPr lang="zh-TW" altLang="en-US" sz="1200"/>
              <a:pPr/>
              <a:t>11</a:t>
            </a:fld>
            <a:endParaRPr lang="zh-TW" altLang="en-US" sz="120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125385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A18143B-7770-4F97-A7DC-19449F499983}" type="slidenum">
              <a:rPr lang="zh-TW" altLang="en-US" sz="1200"/>
              <a:pPr/>
              <a:t>12</a:t>
            </a:fld>
            <a:endParaRPr lang="zh-TW" altLang="en-US" sz="120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814698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78E02D8B-EF05-4119-80C3-7EDA9A1D6FA9}" type="slidenum">
              <a:rPr lang="zh-TW" altLang="en-US" sz="1200"/>
              <a:pPr/>
              <a:t>13</a:t>
            </a:fld>
            <a:endParaRPr lang="zh-TW" altLang="en-US" sz="120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17187712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B552231-19DE-4EE2-8C09-F4F0A3A54BAD}" type="slidenum">
              <a:rPr lang="zh-TW" altLang="en-US" sz="1200"/>
              <a:pPr/>
              <a:t>14</a:t>
            </a:fld>
            <a:endParaRPr lang="zh-TW" altLang="en-US" sz="120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411010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BC55ABBB-547F-4A3F-AFF5-52113DF3B282}" type="slidenum">
              <a:rPr lang="zh-TW" altLang="en-US" sz="1200"/>
              <a:pPr/>
              <a:t>15</a:t>
            </a:fld>
            <a:endParaRPr lang="zh-TW" altLang="en-US" sz="120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64996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9775D037-A276-4504-A6AF-C33B058052EC}" type="slidenum">
              <a:rPr lang="zh-TW" altLang="en-US" sz="1200"/>
              <a:pPr/>
              <a:t>16</a:t>
            </a:fld>
            <a:endParaRPr lang="zh-TW" altLang="en-US" sz="120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90825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9F541BDA-CD9A-40C0-819A-1D771E5A7A81}" type="slidenum">
              <a:rPr lang="zh-TW" altLang="en-US" sz="1200"/>
              <a:pPr/>
              <a:t>17</a:t>
            </a:fld>
            <a:endParaRPr lang="zh-TW" altLang="en-US" sz="120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96707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5AC1F6AC-A313-47FC-BFB0-C5A763821AD2}" type="slidenum">
              <a:rPr lang="zh-TW" altLang="en-US" sz="1200"/>
              <a:pPr/>
              <a:t>18</a:t>
            </a:fld>
            <a:endParaRPr lang="zh-TW" altLang="en-US" sz="120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1680040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6113A5F4-A69B-4DD5-B8E1-53404C99639A}" type="slidenum">
              <a:rPr lang="zh-TW" altLang="en-US" sz="1200"/>
              <a:pPr/>
              <a:t>19</a:t>
            </a:fld>
            <a:endParaRPr lang="zh-TW" altLang="en-US" sz="120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56427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CCDB558D-3CB2-4D70-8C75-4E08F2379838}" type="slidenum">
              <a:rPr lang="zh-TW" altLang="en-US" sz="1200"/>
              <a:pPr/>
              <a:t>2</a:t>
            </a:fld>
            <a:endParaRPr lang="zh-TW" altLang="en-US" sz="120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185839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68F6320E-EC0E-4BE0-B713-AB8BCEFCA18F}" type="slidenum">
              <a:rPr lang="zh-TW" altLang="en-US" sz="1200"/>
              <a:pPr/>
              <a:t>20</a:t>
            </a:fld>
            <a:endParaRPr lang="zh-TW" altLang="en-US" sz="120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1628676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8CC8B8D6-8C4F-4E7C-ADFC-D8DE30CC2CB8}" type="slidenum">
              <a:rPr lang="zh-TW" altLang="en-US" sz="1200"/>
              <a:pPr/>
              <a:t>21</a:t>
            </a:fld>
            <a:endParaRPr lang="zh-TW" altLang="en-US" sz="120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77626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20FF0B2-B6A0-49A7-85ED-B96FC37D7A83}" type="slidenum">
              <a:rPr lang="zh-TW" altLang="en-US" sz="1200"/>
              <a:pPr/>
              <a:t>22</a:t>
            </a:fld>
            <a:endParaRPr lang="zh-TW" altLang="en-US" sz="120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smtClean="0">
              <a:latin typeface="Times" panose="02020603050405020304" pitchFamily="18" charset="0"/>
            </a:endParaRPr>
          </a:p>
          <a:p>
            <a:pPr marL="228600" indent="-228600" eaLnBrk="1" hangingPunct="1"/>
            <a:r>
              <a:rPr lang="en-US" altLang="zh-TW" smtClean="0">
                <a:latin typeface="Times" panose="02020603050405020304" pitchFamily="18" charset="0"/>
              </a:rPr>
              <a:t>.</a:t>
            </a:r>
          </a:p>
        </p:txBody>
      </p:sp>
    </p:spTree>
    <p:extLst>
      <p:ext uri="{BB962C8B-B14F-4D97-AF65-F5344CB8AC3E}">
        <p14:creationId xmlns:p14="http://schemas.microsoft.com/office/powerpoint/2010/main" val="43150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B369F02C-F35B-46FA-84B8-D98CFED32EA3}" type="slidenum">
              <a:rPr lang="zh-TW" altLang="en-US" sz="1200"/>
              <a:pPr/>
              <a:t>23</a:t>
            </a:fld>
            <a:endParaRPr lang="zh-TW" altLang="en-US" sz="120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en-US" altLang="zh-TW" smtClean="0">
              <a:latin typeface="Times" panose="02020603050405020304" pitchFamily="18" charset="0"/>
            </a:endParaRPr>
          </a:p>
          <a:p>
            <a:pPr marL="228600" indent="-228600" eaLnBrk="1" hangingPunct="1"/>
            <a:r>
              <a:rPr lang="en-US" altLang="zh-TW" smtClean="0">
                <a:latin typeface="Times" panose="02020603050405020304" pitchFamily="18" charset="0"/>
              </a:rPr>
              <a:t>.</a:t>
            </a:r>
          </a:p>
        </p:txBody>
      </p:sp>
    </p:spTree>
    <p:extLst>
      <p:ext uri="{BB962C8B-B14F-4D97-AF65-F5344CB8AC3E}">
        <p14:creationId xmlns:p14="http://schemas.microsoft.com/office/powerpoint/2010/main" val="642622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B1F8FC12-650F-4A23-96FB-20F635A22B29}" type="slidenum">
              <a:rPr lang="zh-TW" altLang="en-US" sz="1200"/>
              <a:pPr/>
              <a:t>24</a:t>
            </a:fld>
            <a:endParaRPr lang="zh-TW" altLang="en-US" sz="120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4051185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70E203D-BE2F-40C4-885A-E5C7D9A862AF}" type="slidenum">
              <a:rPr lang="zh-TW" altLang="en-US" sz="1200"/>
              <a:pPr/>
              <a:t>25</a:t>
            </a:fld>
            <a:endParaRPr lang="zh-TW" altLang="en-US" sz="120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7171001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FB5861C-61F4-4F02-8035-99C3E23A38F0}" type="slidenum">
              <a:rPr lang="zh-TW" altLang="en-US" sz="1200"/>
              <a:pPr/>
              <a:t>26</a:t>
            </a:fld>
            <a:endParaRPr lang="zh-TW" altLang="en-US" sz="120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920851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4AE2874-509D-42D5-8A0A-C5548893EF5B}" type="slidenum">
              <a:rPr lang="zh-TW" altLang="en-US" sz="1200"/>
              <a:pPr/>
              <a:t>27</a:t>
            </a:fld>
            <a:endParaRPr lang="zh-TW" altLang="en-US" sz="120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19663650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2B57BE3-D692-4E34-87C7-D593A7800844}" type="slidenum">
              <a:rPr lang="zh-TW" altLang="en-US" sz="1200"/>
              <a:pPr/>
              <a:t>28</a:t>
            </a:fld>
            <a:endParaRPr lang="zh-TW" altLang="en-US" sz="120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541772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70AAEBD-978F-4775-886D-D65B2A1EAC95}" type="slidenum">
              <a:rPr lang="zh-TW" altLang="en-US" sz="1200"/>
              <a:pPr/>
              <a:t>29</a:t>
            </a:fld>
            <a:endParaRPr lang="zh-TW" altLang="en-US" sz="120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mtClean="0">
                <a:latin typeface="Times" panose="02020603050405020304" pitchFamily="18" charset="0"/>
              </a:rPr>
              <a:t>No notes here.</a:t>
            </a:r>
          </a:p>
        </p:txBody>
      </p:sp>
    </p:spTree>
    <p:extLst>
      <p:ext uri="{BB962C8B-B14F-4D97-AF65-F5344CB8AC3E}">
        <p14:creationId xmlns:p14="http://schemas.microsoft.com/office/powerpoint/2010/main" val="58671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1D08DD42-3FD8-4999-93A5-DEBF17828736}" type="slidenum">
              <a:rPr lang="zh-TW" altLang="en-US" sz="1200"/>
              <a:pPr/>
              <a:t>3</a:t>
            </a:fld>
            <a:endParaRPr lang="zh-TW" altLang="en-US" sz="120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522051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B0D1B68-040F-40FA-AF81-F400BF7F98F7}" type="slidenum">
              <a:rPr lang="zh-TW" altLang="en-US" sz="1200"/>
              <a:pPr/>
              <a:t>30</a:t>
            </a:fld>
            <a:endParaRPr lang="zh-TW" altLang="en-US" sz="120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480341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AC95DC0-F7E4-4382-95BF-07A785176CCF}" type="slidenum">
              <a:rPr lang="zh-TW" altLang="en-US" sz="1200"/>
              <a:pPr/>
              <a:t>31</a:t>
            </a:fld>
            <a:endParaRPr lang="zh-TW" altLang="en-US" sz="120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952079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0816C65-5420-4D59-9FEE-59A01E5F2336}" type="slidenum">
              <a:rPr lang="zh-TW" altLang="en-US" sz="1200"/>
              <a:pPr/>
              <a:t>32</a:t>
            </a:fld>
            <a:endParaRPr lang="zh-TW" altLang="en-US" sz="120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115513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52F64BEB-0AA5-493C-A258-FCE2F16E9D9E}" type="slidenum">
              <a:rPr lang="zh-TW" altLang="en-US" sz="1200"/>
              <a:pPr/>
              <a:t>33</a:t>
            </a:fld>
            <a:endParaRPr lang="zh-TW" altLang="en-US" sz="120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6811993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D15F323-1763-4CC1-BE78-28913BBE7892}" type="slidenum">
              <a:rPr lang="zh-TW" altLang="en-US" sz="1200"/>
              <a:pPr/>
              <a:t>34</a:t>
            </a:fld>
            <a:endParaRPr lang="zh-TW" altLang="en-US" sz="120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16903383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02E788F2-5FD4-433A-9363-EF290E378D30}" type="slidenum">
              <a:rPr lang="zh-TW" altLang="en-US" sz="1200"/>
              <a:pPr/>
              <a:t>35</a:t>
            </a:fld>
            <a:endParaRPr lang="zh-TW" altLang="en-US" sz="120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9301687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A2DFA8E5-0D36-4A1F-8724-2E8A34F3430F}" type="slidenum">
              <a:rPr lang="zh-TW" altLang="en-US" sz="1200"/>
              <a:pPr/>
              <a:t>36</a:t>
            </a:fld>
            <a:endParaRPr lang="zh-TW" altLang="en-US" sz="120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551218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6ADAC807-B6A4-44A4-B916-81B58FC9E16B}" type="slidenum">
              <a:rPr lang="zh-TW" altLang="en-US" sz="1200"/>
              <a:pPr/>
              <a:t>37</a:t>
            </a:fld>
            <a:endParaRPr lang="zh-TW" altLang="en-US" sz="120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8228956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BB2460C-A864-4C93-89C6-A53854930650}" type="slidenum">
              <a:rPr lang="zh-TW" altLang="en-US" sz="1200"/>
              <a:pPr/>
              <a:t>38</a:t>
            </a:fld>
            <a:endParaRPr lang="zh-TW" altLang="en-US" sz="120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502102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9094C628-62CD-4FC5-8C84-7AD107D7EBE4}" type="slidenum">
              <a:rPr lang="zh-TW" altLang="en-US" sz="1200"/>
              <a:pPr/>
              <a:t>39</a:t>
            </a:fld>
            <a:endParaRPr lang="zh-TW" altLang="en-US" sz="120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55156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DAC91351-7C86-4C06-B633-5449F0F63485}" type="slidenum">
              <a:rPr lang="zh-TW" altLang="en-US" sz="1200"/>
              <a:pPr/>
              <a:t>4</a:t>
            </a:fld>
            <a:endParaRPr lang="zh-TW" altLang="en-US" sz="120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73037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8313A5C8-C9EF-4C22-8C54-4C09C0DD5605}" type="slidenum">
              <a:rPr lang="zh-TW" altLang="en-US" sz="1200"/>
              <a:pPr/>
              <a:t>40</a:t>
            </a:fld>
            <a:endParaRPr lang="zh-TW" altLang="en-US" sz="120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8096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656D810D-B138-4F2A-ABCB-E1891FCF7874}" type="slidenum">
              <a:rPr lang="zh-TW" altLang="en-US" sz="1200"/>
              <a:pPr/>
              <a:t>41</a:t>
            </a:fld>
            <a:endParaRPr lang="zh-TW" altLang="en-US" sz="120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3029691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F698FB9A-2D17-4118-8680-340EAE0C0C5A}" type="slidenum">
              <a:rPr lang="zh-TW" altLang="en-US" sz="1200"/>
              <a:pPr/>
              <a:t>42</a:t>
            </a:fld>
            <a:endParaRPr lang="zh-TW" altLang="en-US" sz="120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724385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8650DB93-63D4-4301-BEE8-07696FFA35C4}" type="slidenum">
              <a:rPr lang="zh-TW" altLang="en-US" sz="1200"/>
              <a:pPr/>
              <a:t>5</a:t>
            </a:fld>
            <a:endParaRPr lang="zh-TW" altLang="en-US" sz="120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88434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9094BBB5-212C-4632-AEFD-C6227B157830}" type="slidenum">
              <a:rPr lang="zh-TW" altLang="en-US" sz="1200"/>
              <a:pPr/>
              <a:t>6</a:t>
            </a:fld>
            <a:endParaRPr lang="zh-TW" altLang="en-US" sz="120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90473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8D30BFC5-A4D9-4991-93AB-D6FF23DCCD41}" type="slidenum">
              <a:rPr lang="zh-TW" altLang="en-US" sz="1200"/>
              <a:pPr/>
              <a:t>7</a:t>
            </a:fld>
            <a:endParaRPr lang="zh-TW" altLang="en-US" sz="120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247450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EECF7D7B-C8B5-40A3-978F-B74595013F5E}" type="slidenum">
              <a:rPr lang="zh-TW" altLang="en-US" sz="1200"/>
              <a:pPr/>
              <a:t>8</a:t>
            </a:fld>
            <a:endParaRPr lang="zh-TW" altLang="en-US" sz="120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98158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fld id="{19047216-2271-406E-A5D5-0C6117F5CBCA}" type="slidenum">
              <a:rPr lang="zh-TW" altLang="en-US" sz="1200"/>
              <a:pPr/>
              <a:t>9</a:t>
            </a:fld>
            <a:endParaRPr lang="zh-TW" altLang="en-US" sz="120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zh-TW" smtClean="0">
              <a:latin typeface="Times" panose="02020603050405020304" pitchFamily="18" charset="0"/>
            </a:endParaRPr>
          </a:p>
        </p:txBody>
      </p:sp>
    </p:spTree>
    <p:extLst>
      <p:ext uri="{BB962C8B-B14F-4D97-AF65-F5344CB8AC3E}">
        <p14:creationId xmlns:p14="http://schemas.microsoft.com/office/powerpoint/2010/main" val="3129248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762000" y="1676400"/>
            <a:ext cx="7696200" cy="1676400"/>
            <a:chOff x="436" y="48"/>
            <a:chExt cx="4896" cy="720"/>
          </a:xfrm>
        </p:grpSpPr>
        <p:sp>
          <p:nvSpPr>
            <p:cNvPr id="5" name="AutoShape 1027" descr="bgmac"/>
            <p:cNvSpPr>
              <a:spLocks noChangeArrowheads="1"/>
            </p:cNvSpPr>
            <p:nvPr/>
          </p:nvSpPr>
          <p:spPr bwMode="auto">
            <a:xfrm>
              <a:off x="436" y="48"/>
              <a:ext cx="4896" cy="720"/>
            </a:xfrm>
            <a:prstGeom prst="roundRect">
              <a:avLst>
                <a:gd name="adj" fmla="val 16667"/>
              </a:avLst>
            </a:prstGeom>
            <a:blipFill dpi="0" rotWithShape="0">
              <a:blip r:embed="rId2"/>
              <a:srcRect/>
              <a:tile tx="0" ty="0" sx="100000" sy="100000" flip="none" algn="tl"/>
            </a:blipFill>
            <a:ln w="9525">
              <a:noFill/>
              <a:round/>
              <a:headEnd/>
              <a:tailEnd/>
            </a:ln>
            <a:effectLst>
              <a:prstShdw prst="shdw17" dist="56796" dir="14606097">
                <a:srgbClr val="F7F7F7">
                  <a:gamma/>
                  <a:shade val="60000"/>
                  <a:invGamma/>
                  <a:alpha val="50000"/>
                </a:srgbClr>
              </a:prstShdw>
            </a:effectLst>
          </p:spPr>
          <p:txBody>
            <a:bodyPr wrap="none" anchor="ctr"/>
            <a:lstStyle/>
            <a:p>
              <a:pPr>
                <a:defRPr/>
              </a:pPr>
              <a:endParaRPr lang="fa-IR">
                <a:latin typeface="Times"/>
                <a:ea typeface="新細明體" pitchFamily="18" charset="-120"/>
              </a:endParaRPr>
            </a:p>
          </p:txBody>
        </p:sp>
        <p:sp>
          <p:nvSpPr>
            <p:cNvPr id="6" name="Line 1028"/>
            <p:cNvSpPr>
              <a:spLocks noChangeShapeType="1"/>
            </p:cNvSpPr>
            <p:nvPr/>
          </p:nvSpPr>
          <p:spPr bwMode="auto">
            <a:xfrm>
              <a:off x="576" y="768"/>
              <a:ext cx="4603" cy="0"/>
            </a:xfrm>
            <a:prstGeom prst="line">
              <a:avLst/>
            </a:prstGeom>
            <a:noFill/>
            <a:ln w="28575">
              <a:solidFill>
                <a:schemeClr val="bg1"/>
              </a:solidFill>
              <a:round/>
              <a:headEnd/>
              <a:tailEnd/>
            </a:ln>
            <a:effectLst>
              <a:outerShdw dist="25400" algn="ctr" rotWithShape="0">
                <a:schemeClr val="bg2"/>
              </a:outerShdw>
            </a:effectLst>
          </p:spPr>
          <p:txBody>
            <a:bodyPr wrap="none" anchor="ctr"/>
            <a:lstStyle/>
            <a:p>
              <a:pPr>
                <a:defRPr/>
              </a:pPr>
              <a:endParaRPr lang="fa-IR">
                <a:latin typeface="Times"/>
                <a:ea typeface="新細明體" pitchFamily="18" charset="-120"/>
              </a:endParaRPr>
            </a:p>
          </p:txBody>
        </p:sp>
      </p:grpSp>
      <p:grpSp>
        <p:nvGrpSpPr>
          <p:cNvPr id="7" name="Group 1029"/>
          <p:cNvGrpSpPr>
            <a:grpSpLocks/>
          </p:cNvGrpSpPr>
          <p:nvPr/>
        </p:nvGrpSpPr>
        <p:grpSpPr bwMode="auto">
          <a:xfrm>
            <a:off x="685800" y="3505200"/>
            <a:ext cx="7772400" cy="304800"/>
            <a:chOff x="432" y="816"/>
            <a:chExt cx="4896" cy="192"/>
          </a:xfrm>
        </p:grpSpPr>
        <p:sp>
          <p:nvSpPr>
            <p:cNvPr id="8" name="AutoShape 1030"/>
            <p:cNvSpPr>
              <a:spLocks noChangeArrowheads="1"/>
            </p:cNvSpPr>
            <p:nvPr/>
          </p:nvSpPr>
          <p:spPr bwMode="auto">
            <a:xfrm>
              <a:off x="432" y="816"/>
              <a:ext cx="4896" cy="192"/>
            </a:xfrm>
            <a:prstGeom prst="roundRect">
              <a:avLst>
                <a:gd name="adj" fmla="val 50000"/>
              </a:avLst>
            </a:prstGeom>
            <a:gradFill rotWithShape="0">
              <a:gsLst>
                <a:gs pos="0">
                  <a:schemeClr val="tx2">
                    <a:gamma/>
                    <a:shade val="74118"/>
                    <a:invGamma/>
                  </a:schemeClr>
                </a:gs>
                <a:gs pos="50000">
                  <a:schemeClr val="tx2"/>
                </a:gs>
                <a:gs pos="100000">
                  <a:schemeClr val="tx2">
                    <a:gamma/>
                    <a:shade val="74118"/>
                    <a:invGamma/>
                  </a:schemeClr>
                </a:gs>
              </a:gsLst>
              <a:lin ang="5400000" scaled="1"/>
            </a:gradFill>
            <a:ln w="9525">
              <a:noFill/>
              <a:round/>
              <a:headEnd/>
              <a:tailEnd/>
            </a:ln>
            <a:effectLst>
              <a:outerShdw dist="101600" dir="5400000" algn="ctr" rotWithShape="0">
                <a:schemeClr val="bg2">
                  <a:alpha val="50000"/>
                </a:schemeClr>
              </a:outerShdw>
            </a:effectLst>
          </p:spPr>
          <p:txBody>
            <a:bodyPr wrap="none" anchor="ctr"/>
            <a:lstStyle/>
            <a:p>
              <a:pPr>
                <a:defRPr/>
              </a:pPr>
              <a:endParaRPr lang="fa-IR">
                <a:latin typeface="Times"/>
                <a:ea typeface="新細明體" pitchFamily="18" charset="-120"/>
              </a:endParaRPr>
            </a:p>
          </p:txBody>
        </p:sp>
        <p:sp>
          <p:nvSpPr>
            <p:cNvPr id="9" name="AutoShape 1031"/>
            <p:cNvSpPr>
              <a:spLocks noChangeArrowheads="1"/>
            </p:cNvSpPr>
            <p:nvPr/>
          </p:nvSpPr>
          <p:spPr bwMode="auto">
            <a:xfrm flipV="1">
              <a:off x="522" y="828"/>
              <a:ext cx="4722" cy="29"/>
            </a:xfrm>
            <a:prstGeom prst="roundRect">
              <a:avLst>
                <a:gd name="adj" fmla="val 50000"/>
              </a:avLst>
            </a:prstGeom>
            <a:gradFill rotWithShape="0">
              <a:gsLst>
                <a:gs pos="0">
                  <a:schemeClr val="tx2"/>
                </a:gs>
                <a:gs pos="50000">
                  <a:srgbClr val="FFFFFF"/>
                </a:gs>
                <a:gs pos="100000">
                  <a:schemeClr val="tx2"/>
                </a:gs>
              </a:gsLst>
              <a:lin ang="5400000" scaled="1"/>
            </a:gradFill>
            <a:ln w="9525">
              <a:noFill/>
              <a:round/>
              <a:headEnd/>
              <a:tailEnd/>
            </a:ln>
            <a:effectLst/>
          </p:spPr>
          <p:txBody>
            <a:bodyPr rot="10800000" wrap="none" anchor="ctr"/>
            <a:lstStyle/>
            <a:p>
              <a:pPr algn="ctr">
                <a:defRPr/>
              </a:pPr>
              <a:endParaRPr lang="zh-TW" altLang="en-US">
                <a:solidFill>
                  <a:schemeClr val="tx2"/>
                </a:solidFill>
                <a:latin typeface="Times"/>
                <a:ea typeface="新細明體" pitchFamily="18" charset="-120"/>
              </a:endParaRPr>
            </a:p>
          </p:txBody>
        </p:sp>
      </p:grpSp>
      <p:sp>
        <p:nvSpPr>
          <p:cNvPr id="10" name="AutoShape 1037"/>
          <p:cNvSpPr>
            <a:spLocks noChangeArrowheads="1"/>
          </p:cNvSpPr>
          <p:nvPr/>
        </p:nvSpPr>
        <p:spPr bwMode="auto">
          <a:xfrm>
            <a:off x="0" y="76200"/>
            <a:ext cx="609600" cy="6629400"/>
          </a:xfrm>
          <a:prstGeom prst="flowChartDelay">
            <a:avLst/>
          </a:prstGeom>
          <a:solidFill>
            <a:schemeClr val="accent1">
              <a:alpha val="50000"/>
            </a:schemeClr>
          </a:solidFill>
          <a:ln w="9525">
            <a:noFill/>
            <a:miter lim="800000"/>
            <a:headEnd/>
            <a:tailEnd/>
          </a:ln>
          <a:effectLst>
            <a:prstShdw prst="shdw17" dist="28398" dir="3806097">
              <a:schemeClr val="bg2">
                <a:alpha val="50000"/>
              </a:schemeClr>
            </a:prstShdw>
          </a:effectLst>
        </p:spPr>
        <p:txBody>
          <a:bodyPr wrap="none" anchor="ctr"/>
          <a:lstStyle/>
          <a:p>
            <a:pPr>
              <a:defRPr/>
            </a:pPr>
            <a:endParaRPr lang="fa-IR">
              <a:latin typeface="Times"/>
              <a:ea typeface="新細明體" pitchFamily="18" charset="-120"/>
            </a:endParaRPr>
          </a:p>
        </p:txBody>
      </p:sp>
      <p:sp>
        <p:nvSpPr>
          <p:cNvPr id="11" name="AutoShape 1038"/>
          <p:cNvSpPr>
            <a:spLocks noChangeArrowheads="1"/>
          </p:cNvSpPr>
          <p:nvPr/>
        </p:nvSpPr>
        <p:spPr bwMode="auto">
          <a:xfrm flipH="1">
            <a:off x="8534400" y="76200"/>
            <a:ext cx="609600" cy="6629400"/>
          </a:xfrm>
          <a:prstGeom prst="flowChartDelay">
            <a:avLst/>
          </a:prstGeom>
          <a:solidFill>
            <a:schemeClr val="accent1">
              <a:alpha val="50000"/>
            </a:schemeClr>
          </a:solidFill>
          <a:ln w="9525">
            <a:noFill/>
            <a:miter lim="800000"/>
            <a:headEnd/>
            <a:tailEnd/>
          </a:ln>
          <a:effectLst>
            <a:prstShdw prst="shdw17" dist="28398" dir="3806097">
              <a:schemeClr val="bg2">
                <a:alpha val="50000"/>
              </a:schemeClr>
            </a:prstShdw>
          </a:effectLst>
        </p:spPr>
        <p:txBody>
          <a:bodyPr wrap="none" anchor="ctr"/>
          <a:lstStyle/>
          <a:p>
            <a:pPr>
              <a:defRPr/>
            </a:pPr>
            <a:endParaRPr lang="fa-IR">
              <a:latin typeface="Times"/>
              <a:ea typeface="新細明體" pitchFamily="18" charset="-120"/>
            </a:endParaRPr>
          </a:p>
        </p:txBody>
      </p:sp>
      <p:sp>
        <p:nvSpPr>
          <p:cNvPr id="4104" name="Rectangle 1032"/>
          <p:cNvSpPr>
            <a:spLocks noGrp="1" noChangeArrowheads="1"/>
          </p:cNvSpPr>
          <p:nvPr>
            <p:ph type="ctrTitle"/>
          </p:nvPr>
        </p:nvSpPr>
        <p:spPr>
          <a:xfrm>
            <a:off x="838200" y="2057400"/>
            <a:ext cx="7391400" cy="914400"/>
          </a:xfrm>
        </p:spPr>
        <p:txBody>
          <a:bodyPr/>
          <a:lstStyle>
            <a:lvl1pPr>
              <a:defRPr/>
            </a:lvl1pPr>
          </a:lstStyle>
          <a:p>
            <a:r>
              <a:rPr lang="en-US" altLang="zh-TW"/>
              <a:t>Click to edit Master title style</a:t>
            </a:r>
          </a:p>
        </p:txBody>
      </p:sp>
      <p:sp>
        <p:nvSpPr>
          <p:cNvPr id="4105" name="Rectangle 103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ltLang="zh-TW"/>
              <a:t>Click to edit Master subtitle style</a:t>
            </a:r>
          </a:p>
        </p:txBody>
      </p:sp>
      <p:sp>
        <p:nvSpPr>
          <p:cNvPr id="12" name="Rectangle 1034"/>
          <p:cNvSpPr>
            <a:spLocks noGrp="1" noChangeArrowheads="1"/>
          </p:cNvSpPr>
          <p:nvPr>
            <p:ph type="dt" sz="half" idx="10"/>
          </p:nvPr>
        </p:nvSpPr>
        <p:spPr>
          <a:xfrm>
            <a:off x="685800" y="6248400"/>
            <a:ext cx="1905000" cy="457200"/>
          </a:xfrm>
        </p:spPr>
        <p:txBody>
          <a:bodyPr/>
          <a:lstStyle>
            <a:lvl1pPr>
              <a:defRPr/>
            </a:lvl1pPr>
          </a:lstStyle>
          <a:p>
            <a:pPr>
              <a:defRPr/>
            </a:pPr>
            <a:endParaRPr lang="zh-TW" altLang="en-US"/>
          </a:p>
        </p:txBody>
      </p:sp>
      <p:sp>
        <p:nvSpPr>
          <p:cNvPr id="13" name="Rectangle 1035"/>
          <p:cNvSpPr>
            <a:spLocks noGrp="1" noChangeArrowheads="1"/>
          </p:cNvSpPr>
          <p:nvPr>
            <p:ph type="ftr" sz="quarter" idx="11"/>
          </p:nvPr>
        </p:nvSpPr>
        <p:spPr>
          <a:xfrm>
            <a:off x="3124200" y="6248400"/>
            <a:ext cx="2895600" cy="457200"/>
          </a:xfrm>
        </p:spPr>
        <p:txBody>
          <a:bodyPr/>
          <a:lstStyle>
            <a:lvl1pPr>
              <a:defRPr/>
            </a:lvl1pPr>
          </a:lstStyle>
          <a:p>
            <a:pPr>
              <a:defRPr/>
            </a:pPr>
            <a:endParaRPr lang="zh-TW" altLang="en-US"/>
          </a:p>
        </p:txBody>
      </p:sp>
      <p:sp>
        <p:nvSpPr>
          <p:cNvPr id="14" name="Rectangle 1036"/>
          <p:cNvSpPr>
            <a:spLocks noGrp="1" noChangeArrowheads="1"/>
          </p:cNvSpPr>
          <p:nvPr>
            <p:ph type="sldNum" sz="quarter" idx="12"/>
          </p:nvPr>
        </p:nvSpPr>
        <p:spPr>
          <a:xfrm>
            <a:off x="6553200" y="6248400"/>
            <a:ext cx="1905000" cy="457200"/>
          </a:xfrm>
        </p:spPr>
        <p:txBody>
          <a:bodyPr/>
          <a:lstStyle>
            <a:lvl1pPr>
              <a:defRPr/>
            </a:lvl1pPr>
          </a:lstStyle>
          <a:p>
            <a:fld id="{013D5BAC-D645-4607-B7CD-D5FF7473C272}" type="slidenum">
              <a:rPr lang="zh-TW" altLang="en-US"/>
              <a:pPr/>
              <a:t>‹#›</a:t>
            </a:fld>
            <a:endParaRPr lang="zh-TW" altLang="en-US"/>
          </a:p>
        </p:txBody>
      </p:sp>
    </p:spTree>
    <p:extLst>
      <p:ext uri="{BB962C8B-B14F-4D97-AF65-F5344CB8AC3E}">
        <p14:creationId xmlns:p14="http://schemas.microsoft.com/office/powerpoint/2010/main" val="1932533281"/>
      </p:ext>
    </p:extLst>
  </p:cSld>
  <p:clrMapOvr>
    <a:masterClrMapping/>
  </p:clrMapOvr>
  <p:transition>
    <p:pull dir="l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12"/>
          <p:cNvSpPr>
            <a:spLocks noGrp="1" noChangeArrowheads="1"/>
          </p:cNvSpPr>
          <p:nvPr>
            <p:ph type="sldNum" sz="quarter" idx="12"/>
          </p:nvPr>
        </p:nvSpPr>
        <p:spPr>
          <a:ln/>
        </p:spPr>
        <p:txBody>
          <a:bodyPr/>
          <a:lstStyle>
            <a:lvl1pPr>
              <a:defRPr/>
            </a:lvl1pPr>
          </a:lstStyle>
          <a:p>
            <a:fld id="{2F5CAC32-1841-4066-BD03-5DC9914039B6}" type="slidenum">
              <a:rPr lang="zh-TW" altLang="en-US"/>
              <a:pPr/>
              <a:t>‹#›</a:t>
            </a:fld>
            <a:endParaRPr lang="zh-TW" altLang="en-US"/>
          </a:p>
        </p:txBody>
      </p:sp>
    </p:spTree>
    <p:extLst>
      <p:ext uri="{BB962C8B-B14F-4D97-AF65-F5344CB8AC3E}">
        <p14:creationId xmlns:p14="http://schemas.microsoft.com/office/powerpoint/2010/main" val="2689860962"/>
      </p:ext>
    </p:extLst>
  </p:cSld>
  <p:clrMapOvr>
    <a:masterClrMapping/>
  </p:clrMapOvr>
  <p:transition>
    <p:pull dir="l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60198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685800" y="3048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12"/>
          <p:cNvSpPr>
            <a:spLocks noGrp="1" noChangeArrowheads="1"/>
          </p:cNvSpPr>
          <p:nvPr>
            <p:ph type="sldNum" sz="quarter" idx="12"/>
          </p:nvPr>
        </p:nvSpPr>
        <p:spPr>
          <a:ln/>
        </p:spPr>
        <p:txBody>
          <a:bodyPr/>
          <a:lstStyle>
            <a:lvl1pPr>
              <a:defRPr/>
            </a:lvl1pPr>
          </a:lstStyle>
          <a:p>
            <a:fld id="{8A75F49D-10CA-43D0-A0CE-C2E0E6749068}" type="slidenum">
              <a:rPr lang="zh-TW" altLang="en-US"/>
              <a:pPr/>
              <a:t>‹#›</a:t>
            </a:fld>
            <a:endParaRPr lang="zh-TW" altLang="en-US"/>
          </a:p>
        </p:txBody>
      </p:sp>
    </p:spTree>
    <p:extLst>
      <p:ext uri="{BB962C8B-B14F-4D97-AF65-F5344CB8AC3E}">
        <p14:creationId xmlns:p14="http://schemas.microsoft.com/office/powerpoint/2010/main" val="2956199380"/>
      </p:ext>
    </p:extLst>
  </p:cSld>
  <p:clrMapOvr>
    <a:masterClrMapping/>
  </p:clrMapOvr>
  <p:transition>
    <p:pull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7467600" cy="8382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6858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8288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12"/>
          <p:cNvSpPr>
            <a:spLocks noGrp="1" noChangeArrowheads="1"/>
          </p:cNvSpPr>
          <p:nvPr>
            <p:ph type="sldNum" sz="quarter" idx="12"/>
          </p:nvPr>
        </p:nvSpPr>
        <p:spPr>
          <a:ln/>
        </p:spPr>
        <p:txBody>
          <a:bodyPr/>
          <a:lstStyle>
            <a:lvl1pPr>
              <a:defRPr/>
            </a:lvl1pPr>
          </a:lstStyle>
          <a:p>
            <a:fld id="{0D42F5A0-F10E-47C3-94EB-B8B798887F01}" type="slidenum">
              <a:rPr lang="zh-TW" altLang="en-US"/>
              <a:pPr/>
              <a:t>‹#›</a:t>
            </a:fld>
            <a:endParaRPr lang="zh-TW" altLang="en-US"/>
          </a:p>
        </p:txBody>
      </p:sp>
    </p:spTree>
    <p:extLst>
      <p:ext uri="{BB962C8B-B14F-4D97-AF65-F5344CB8AC3E}">
        <p14:creationId xmlns:p14="http://schemas.microsoft.com/office/powerpoint/2010/main" val="885287711"/>
      </p:ext>
    </p:extLst>
  </p:cSld>
  <p:clrMapOvr>
    <a:masterClrMapping/>
  </p:clrMapOvr>
  <p:transition>
    <p:pull dir="l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12"/>
          <p:cNvSpPr>
            <a:spLocks noGrp="1" noChangeArrowheads="1"/>
          </p:cNvSpPr>
          <p:nvPr>
            <p:ph type="sldNum" sz="quarter" idx="12"/>
          </p:nvPr>
        </p:nvSpPr>
        <p:spPr>
          <a:ln/>
        </p:spPr>
        <p:txBody>
          <a:bodyPr/>
          <a:lstStyle>
            <a:lvl1pPr>
              <a:defRPr/>
            </a:lvl1pPr>
          </a:lstStyle>
          <a:p>
            <a:fld id="{A0979DD3-DF6A-4417-81AC-2026826E66F5}" type="slidenum">
              <a:rPr lang="zh-TW" altLang="en-US"/>
              <a:pPr/>
              <a:t>‹#›</a:t>
            </a:fld>
            <a:endParaRPr lang="zh-TW" altLang="en-US"/>
          </a:p>
        </p:txBody>
      </p:sp>
    </p:spTree>
    <p:extLst>
      <p:ext uri="{BB962C8B-B14F-4D97-AF65-F5344CB8AC3E}">
        <p14:creationId xmlns:p14="http://schemas.microsoft.com/office/powerpoint/2010/main" val="3968885869"/>
      </p:ext>
    </p:extLst>
  </p:cSld>
  <p:clrMapOvr>
    <a:masterClrMapping/>
  </p:clrMapOvr>
  <p:transition>
    <p:pull dir="l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12"/>
          <p:cNvSpPr>
            <a:spLocks noGrp="1" noChangeArrowheads="1"/>
          </p:cNvSpPr>
          <p:nvPr>
            <p:ph type="sldNum" sz="quarter" idx="12"/>
          </p:nvPr>
        </p:nvSpPr>
        <p:spPr>
          <a:ln/>
        </p:spPr>
        <p:txBody>
          <a:bodyPr/>
          <a:lstStyle>
            <a:lvl1pPr>
              <a:defRPr/>
            </a:lvl1pPr>
          </a:lstStyle>
          <a:p>
            <a:fld id="{A7A047BD-13F3-46CC-94C0-1C4BE6161B21}" type="slidenum">
              <a:rPr lang="zh-TW" altLang="en-US"/>
              <a:pPr/>
              <a:t>‹#›</a:t>
            </a:fld>
            <a:endParaRPr lang="zh-TW" altLang="en-US"/>
          </a:p>
        </p:txBody>
      </p:sp>
    </p:spTree>
    <p:extLst>
      <p:ext uri="{BB962C8B-B14F-4D97-AF65-F5344CB8AC3E}">
        <p14:creationId xmlns:p14="http://schemas.microsoft.com/office/powerpoint/2010/main" val="265113720"/>
      </p:ext>
    </p:extLst>
  </p:cSld>
  <p:clrMapOvr>
    <a:masterClrMapping/>
  </p:clrMapOvr>
  <p:transition>
    <p:pull dir="l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6" name="Rectangle 12"/>
          <p:cNvSpPr>
            <a:spLocks noGrp="1" noChangeArrowheads="1"/>
          </p:cNvSpPr>
          <p:nvPr>
            <p:ph type="sldNum" sz="quarter" idx="12"/>
          </p:nvPr>
        </p:nvSpPr>
        <p:spPr>
          <a:ln/>
        </p:spPr>
        <p:txBody>
          <a:bodyPr/>
          <a:lstStyle>
            <a:lvl1pPr>
              <a:defRPr/>
            </a:lvl1pPr>
          </a:lstStyle>
          <a:p>
            <a:fld id="{621BE45C-1917-4005-94EB-714215950EF9}" type="slidenum">
              <a:rPr lang="zh-TW" altLang="en-US"/>
              <a:pPr/>
              <a:t>‹#›</a:t>
            </a:fld>
            <a:endParaRPr lang="zh-TW" altLang="en-US"/>
          </a:p>
        </p:txBody>
      </p:sp>
    </p:spTree>
    <p:extLst>
      <p:ext uri="{BB962C8B-B14F-4D97-AF65-F5344CB8AC3E}">
        <p14:creationId xmlns:p14="http://schemas.microsoft.com/office/powerpoint/2010/main" val="3128046740"/>
      </p:ext>
    </p:extLst>
  </p:cSld>
  <p:clrMapOvr>
    <a:masterClrMapping/>
  </p:clrMapOvr>
  <p:transition>
    <p:pull dir="l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685800" y="1828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8288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12"/>
          <p:cNvSpPr>
            <a:spLocks noGrp="1" noChangeArrowheads="1"/>
          </p:cNvSpPr>
          <p:nvPr>
            <p:ph type="sldNum" sz="quarter" idx="12"/>
          </p:nvPr>
        </p:nvSpPr>
        <p:spPr>
          <a:ln/>
        </p:spPr>
        <p:txBody>
          <a:bodyPr/>
          <a:lstStyle>
            <a:lvl1pPr>
              <a:defRPr/>
            </a:lvl1pPr>
          </a:lstStyle>
          <a:p>
            <a:fld id="{B6EF8C1F-CCF8-490B-8E86-DACD26A9B848}" type="slidenum">
              <a:rPr lang="zh-TW" altLang="en-US"/>
              <a:pPr/>
              <a:t>‹#›</a:t>
            </a:fld>
            <a:endParaRPr lang="zh-TW" altLang="en-US"/>
          </a:p>
        </p:txBody>
      </p:sp>
    </p:spTree>
    <p:extLst>
      <p:ext uri="{BB962C8B-B14F-4D97-AF65-F5344CB8AC3E}">
        <p14:creationId xmlns:p14="http://schemas.microsoft.com/office/powerpoint/2010/main" val="3099026018"/>
      </p:ext>
    </p:extLst>
  </p:cSld>
  <p:clrMapOvr>
    <a:masterClrMapping/>
  </p:clrMapOvr>
  <p:transition>
    <p:pull dir="l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9" name="Rectangle 12"/>
          <p:cNvSpPr>
            <a:spLocks noGrp="1" noChangeArrowheads="1"/>
          </p:cNvSpPr>
          <p:nvPr>
            <p:ph type="sldNum" sz="quarter" idx="12"/>
          </p:nvPr>
        </p:nvSpPr>
        <p:spPr>
          <a:ln/>
        </p:spPr>
        <p:txBody>
          <a:bodyPr/>
          <a:lstStyle>
            <a:lvl1pPr>
              <a:defRPr/>
            </a:lvl1pPr>
          </a:lstStyle>
          <a:p>
            <a:fld id="{923F0450-10DF-4B83-8212-CA2FB3B036AA}" type="slidenum">
              <a:rPr lang="zh-TW" altLang="en-US"/>
              <a:pPr/>
              <a:t>‹#›</a:t>
            </a:fld>
            <a:endParaRPr lang="zh-TW" altLang="en-US"/>
          </a:p>
        </p:txBody>
      </p:sp>
    </p:spTree>
    <p:extLst>
      <p:ext uri="{BB962C8B-B14F-4D97-AF65-F5344CB8AC3E}">
        <p14:creationId xmlns:p14="http://schemas.microsoft.com/office/powerpoint/2010/main" val="3640447932"/>
      </p:ext>
    </p:extLst>
  </p:cSld>
  <p:clrMapOvr>
    <a:masterClrMapping/>
  </p:clrMapOvr>
  <p:transition>
    <p:pull dir="l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5" name="Rectangle 12"/>
          <p:cNvSpPr>
            <a:spLocks noGrp="1" noChangeArrowheads="1"/>
          </p:cNvSpPr>
          <p:nvPr>
            <p:ph type="sldNum" sz="quarter" idx="12"/>
          </p:nvPr>
        </p:nvSpPr>
        <p:spPr>
          <a:ln/>
        </p:spPr>
        <p:txBody>
          <a:bodyPr/>
          <a:lstStyle>
            <a:lvl1pPr>
              <a:defRPr/>
            </a:lvl1pPr>
          </a:lstStyle>
          <a:p>
            <a:fld id="{9BE770CC-C028-4FFD-81BA-0D1D21A6AF70}" type="slidenum">
              <a:rPr lang="zh-TW" altLang="en-US"/>
              <a:pPr/>
              <a:t>‹#›</a:t>
            </a:fld>
            <a:endParaRPr lang="zh-TW" altLang="en-US"/>
          </a:p>
        </p:txBody>
      </p:sp>
    </p:spTree>
    <p:extLst>
      <p:ext uri="{BB962C8B-B14F-4D97-AF65-F5344CB8AC3E}">
        <p14:creationId xmlns:p14="http://schemas.microsoft.com/office/powerpoint/2010/main" val="640417173"/>
      </p:ext>
    </p:extLst>
  </p:cSld>
  <p:clrMapOvr>
    <a:masterClrMapping/>
  </p:clrMapOvr>
  <p:transition>
    <p:pull dir="l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4" name="Rectangle 12"/>
          <p:cNvSpPr>
            <a:spLocks noGrp="1" noChangeArrowheads="1"/>
          </p:cNvSpPr>
          <p:nvPr>
            <p:ph type="sldNum" sz="quarter" idx="12"/>
          </p:nvPr>
        </p:nvSpPr>
        <p:spPr>
          <a:ln/>
        </p:spPr>
        <p:txBody>
          <a:bodyPr/>
          <a:lstStyle>
            <a:lvl1pPr>
              <a:defRPr/>
            </a:lvl1pPr>
          </a:lstStyle>
          <a:p>
            <a:fld id="{22B6D4E4-506E-480D-ADCE-1C7295C2162A}" type="slidenum">
              <a:rPr lang="zh-TW" altLang="en-US"/>
              <a:pPr/>
              <a:t>‹#›</a:t>
            </a:fld>
            <a:endParaRPr lang="zh-TW" altLang="en-US"/>
          </a:p>
        </p:txBody>
      </p:sp>
    </p:spTree>
    <p:extLst>
      <p:ext uri="{BB962C8B-B14F-4D97-AF65-F5344CB8AC3E}">
        <p14:creationId xmlns:p14="http://schemas.microsoft.com/office/powerpoint/2010/main" val="799863131"/>
      </p:ext>
    </p:extLst>
  </p:cSld>
  <p:clrMapOvr>
    <a:masterClrMapping/>
  </p:clrMapOvr>
  <p:transition>
    <p:pull dir="l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12"/>
          <p:cNvSpPr>
            <a:spLocks noGrp="1" noChangeArrowheads="1"/>
          </p:cNvSpPr>
          <p:nvPr>
            <p:ph type="sldNum" sz="quarter" idx="12"/>
          </p:nvPr>
        </p:nvSpPr>
        <p:spPr>
          <a:ln/>
        </p:spPr>
        <p:txBody>
          <a:bodyPr/>
          <a:lstStyle>
            <a:lvl1pPr>
              <a:defRPr/>
            </a:lvl1pPr>
          </a:lstStyle>
          <a:p>
            <a:fld id="{28DF259A-3B8F-4D43-8377-BD049CB5B66A}" type="slidenum">
              <a:rPr lang="zh-TW" altLang="en-US"/>
              <a:pPr/>
              <a:t>‹#›</a:t>
            </a:fld>
            <a:endParaRPr lang="zh-TW" altLang="en-US"/>
          </a:p>
        </p:txBody>
      </p:sp>
    </p:spTree>
    <p:extLst>
      <p:ext uri="{BB962C8B-B14F-4D97-AF65-F5344CB8AC3E}">
        <p14:creationId xmlns:p14="http://schemas.microsoft.com/office/powerpoint/2010/main" val="4292374727"/>
      </p:ext>
    </p:extLst>
  </p:cSld>
  <p:clrMapOvr>
    <a:masterClrMapping/>
  </p:clrMapOvr>
  <p:transition>
    <p:pull dir="l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zh-TW" alt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zh-TW" altLang="en-US"/>
          </a:p>
        </p:txBody>
      </p:sp>
      <p:sp>
        <p:nvSpPr>
          <p:cNvPr id="7" name="Rectangle 12"/>
          <p:cNvSpPr>
            <a:spLocks noGrp="1" noChangeArrowheads="1"/>
          </p:cNvSpPr>
          <p:nvPr>
            <p:ph type="sldNum" sz="quarter" idx="12"/>
          </p:nvPr>
        </p:nvSpPr>
        <p:spPr>
          <a:ln/>
        </p:spPr>
        <p:txBody>
          <a:bodyPr/>
          <a:lstStyle>
            <a:lvl1pPr>
              <a:defRPr/>
            </a:lvl1pPr>
          </a:lstStyle>
          <a:p>
            <a:fld id="{E08AC2D6-3D6D-4DDA-90E8-D1F30D4D9CE9}" type="slidenum">
              <a:rPr lang="zh-TW" altLang="en-US"/>
              <a:pPr/>
              <a:t>‹#›</a:t>
            </a:fld>
            <a:endParaRPr lang="zh-TW" altLang="en-US"/>
          </a:p>
        </p:txBody>
      </p:sp>
    </p:spTree>
    <p:extLst>
      <p:ext uri="{BB962C8B-B14F-4D97-AF65-F5344CB8AC3E}">
        <p14:creationId xmlns:p14="http://schemas.microsoft.com/office/powerpoint/2010/main" val="1231059193"/>
      </p:ext>
    </p:extLst>
  </p:cSld>
  <p:clrMapOvr>
    <a:masterClrMapping/>
  </p:clrMapOvr>
  <p:transition>
    <p:pull dir="l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62000" y="152400"/>
            <a:ext cx="7696200" cy="1066800"/>
            <a:chOff x="436" y="48"/>
            <a:chExt cx="4896" cy="720"/>
          </a:xfrm>
        </p:grpSpPr>
        <p:sp>
          <p:nvSpPr>
            <p:cNvPr id="3075" name="AutoShape 3" descr="bgmac"/>
            <p:cNvSpPr>
              <a:spLocks noChangeArrowheads="1"/>
            </p:cNvSpPr>
            <p:nvPr/>
          </p:nvSpPr>
          <p:spPr bwMode="auto">
            <a:xfrm>
              <a:off x="436" y="48"/>
              <a:ext cx="4896" cy="720"/>
            </a:xfrm>
            <a:prstGeom prst="roundRect">
              <a:avLst>
                <a:gd name="adj" fmla="val 16667"/>
              </a:avLst>
            </a:prstGeom>
            <a:blipFill dpi="0" rotWithShape="0">
              <a:blip r:embed="rId15"/>
              <a:srcRect/>
              <a:tile tx="0" ty="0" sx="100000" sy="100000" flip="none" algn="tl"/>
            </a:blipFill>
            <a:ln w="9525">
              <a:noFill/>
              <a:round/>
              <a:headEnd/>
              <a:tailEnd/>
            </a:ln>
            <a:effectLst>
              <a:prstShdw prst="shdw17" dist="56796" dir="14606097">
                <a:srgbClr val="F7F7F7">
                  <a:gamma/>
                  <a:shade val="60000"/>
                  <a:invGamma/>
                  <a:alpha val="50000"/>
                </a:srgbClr>
              </a:prstShdw>
            </a:effectLst>
          </p:spPr>
          <p:txBody>
            <a:bodyPr wrap="none" anchor="ctr"/>
            <a:lstStyle/>
            <a:p>
              <a:pPr>
                <a:defRPr/>
              </a:pPr>
              <a:endParaRPr lang="fa-IR">
                <a:latin typeface="Times"/>
                <a:ea typeface="新細明體" pitchFamily="18" charset="-120"/>
              </a:endParaRPr>
            </a:p>
          </p:txBody>
        </p:sp>
        <p:sp>
          <p:nvSpPr>
            <p:cNvPr id="3076" name="Line 4"/>
            <p:cNvSpPr>
              <a:spLocks noChangeShapeType="1"/>
            </p:cNvSpPr>
            <p:nvPr/>
          </p:nvSpPr>
          <p:spPr bwMode="auto">
            <a:xfrm>
              <a:off x="576" y="768"/>
              <a:ext cx="4603" cy="0"/>
            </a:xfrm>
            <a:prstGeom prst="line">
              <a:avLst/>
            </a:prstGeom>
            <a:noFill/>
            <a:ln w="28575">
              <a:solidFill>
                <a:schemeClr val="bg1"/>
              </a:solidFill>
              <a:round/>
              <a:headEnd/>
              <a:tailEnd/>
            </a:ln>
            <a:effectLst>
              <a:outerShdw dist="25400" algn="ctr" rotWithShape="0">
                <a:schemeClr val="bg2"/>
              </a:outerShdw>
            </a:effectLst>
          </p:spPr>
          <p:txBody>
            <a:bodyPr wrap="none" anchor="ctr"/>
            <a:lstStyle/>
            <a:p>
              <a:pPr>
                <a:defRPr/>
              </a:pPr>
              <a:endParaRPr lang="fa-IR">
                <a:latin typeface="Times"/>
                <a:ea typeface="新細明體" pitchFamily="18" charset="-120"/>
              </a:endParaRPr>
            </a:p>
          </p:txBody>
        </p:sp>
      </p:grpSp>
      <p:grpSp>
        <p:nvGrpSpPr>
          <p:cNvPr id="1027" name="Group 5"/>
          <p:cNvGrpSpPr>
            <a:grpSpLocks/>
          </p:cNvGrpSpPr>
          <p:nvPr/>
        </p:nvGrpSpPr>
        <p:grpSpPr bwMode="auto">
          <a:xfrm>
            <a:off x="685800" y="1371600"/>
            <a:ext cx="7772400" cy="304800"/>
            <a:chOff x="432" y="816"/>
            <a:chExt cx="4896" cy="192"/>
          </a:xfrm>
        </p:grpSpPr>
        <p:sp>
          <p:nvSpPr>
            <p:cNvPr id="3078" name="AutoShape 6"/>
            <p:cNvSpPr>
              <a:spLocks noChangeArrowheads="1"/>
            </p:cNvSpPr>
            <p:nvPr/>
          </p:nvSpPr>
          <p:spPr bwMode="auto">
            <a:xfrm>
              <a:off x="432" y="816"/>
              <a:ext cx="4896" cy="192"/>
            </a:xfrm>
            <a:prstGeom prst="roundRect">
              <a:avLst>
                <a:gd name="adj" fmla="val 50000"/>
              </a:avLst>
            </a:prstGeom>
            <a:gradFill rotWithShape="0">
              <a:gsLst>
                <a:gs pos="0">
                  <a:schemeClr val="tx2">
                    <a:gamma/>
                    <a:shade val="74118"/>
                    <a:invGamma/>
                  </a:schemeClr>
                </a:gs>
                <a:gs pos="50000">
                  <a:schemeClr val="tx2"/>
                </a:gs>
                <a:gs pos="100000">
                  <a:schemeClr val="tx2">
                    <a:gamma/>
                    <a:shade val="74118"/>
                    <a:invGamma/>
                  </a:schemeClr>
                </a:gs>
              </a:gsLst>
              <a:lin ang="5400000" scaled="1"/>
            </a:gradFill>
            <a:ln w="9525">
              <a:noFill/>
              <a:round/>
              <a:headEnd/>
              <a:tailEnd/>
            </a:ln>
            <a:effectLst>
              <a:outerShdw dist="101600" dir="5400000" algn="ctr" rotWithShape="0">
                <a:schemeClr val="bg2">
                  <a:alpha val="50000"/>
                </a:schemeClr>
              </a:outerShdw>
            </a:effectLst>
          </p:spPr>
          <p:txBody>
            <a:bodyPr wrap="none" anchor="ctr"/>
            <a:lstStyle/>
            <a:p>
              <a:pPr>
                <a:defRPr/>
              </a:pPr>
              <a:endParaRPr lang="fa-IR">
                <a:latin typeface="Times"/>
                <a:ea typeface="新細明體" pitchFamily="18" charset="-120"/>
              </a:endParaRPr>
            </a:p>
          </p:txBody>
        </p:sp>
        <p:sp>
          <p:nvSpPr>
            <p:cNvPr id="3079" name="AutoShape 7"/>
            <p:cNvSpPr>
              <a:spLocks noChangeArrowheads="1"/>
            </p:cNvSpPr>
            <p:nvPr/>
          </p:nvSpPr>
          <p:spPr bwMode="auto">
            <a:xfrm flipV="1">
              <a:off x="522" y="828"/>
              <a:ext cx="4722" cy="29"/>
            </a:xfrm>
            <a:prstGeom prst="roundRect">
              <a:avLst>
                <a:gd name="adj" fmla="val 50000"/>
              </a:avLst>
            </a:prstGeom>
            <a:gradFill rotWithShape="0">
              <a:gsLst>
                <a:gs pos="0">
                  <a:schemeClr val="tx2"/>
                </a:gs>
                <a:gs pos="50000">
                  <a:srgbClr val="FFFFFF"/>
                </a:gs>
                <a:gs pos="100000">
                  <a:schemeClr val="tx2"/>
                </a:gs>
              </a:gsLst>
              <a:lin ang="5400000" scaled="1"/>
            </a:gradFill>
            <a:ln w="9525">
              <a:noFill/>
              <a:round/>
              <a:headEnd/>
              <a:tailEnd/>
            </a:ln>
            <a:effectLst/>
          </p:spPr>
          <p:txBody>
            <a:bodyPr rot="10800000" wrap="none" anchor="ctr"/>
            <a:lstStyle/>
            <a:p>
              <a:pPr algn="ctr">
                <a:defRPr/>
              </a:pPr>
              <a:endParaRPr lang="zh-TW" altLang="en-US">
                <a:solidFill>
                  <a:schemeClr val="tx2"/>
                </a:solidFill>
                <a:latin typeface="Times"/>
                <a:ea typeface="新細明體" pitchFamily="18" charset="-120"/>
              </a:endParaRPr>
            </a:p>
          </p:txBody>
        </p:sp>
      </p:grpSp>
      <p:sp>
        <p:nvSpPr>
          <p:cNvPr id="1028" name="Rectangle 8"/>
          <p:cNvSpPr>
            <a:spLocks noGrp="1" noChangeArrowheads="1"/>
          </p:cNvSpPr>
          <p:nvPr>
            <p:ph type="title"/>
          </p:nvPr>
        </p:nvSpPr>
        <p:spPr bwMode="auto">
          <a:xfrm>
            <a:off x="838200" y="304800"/>
            <a:ext cx="746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1029" name="Rectangle 9"/>
          <p:cNvSpPr>
            <a:spLocks noGrp="1" noChangeArrowheads="1"/>
          </p:cNvSpPr>
          <p:nvPr>
            <p:ph type="body" idx="1"/>
          </p:nvPr>
        </p:nvSpPr>
        <p:spPr bwMode="auto">
          <a:xfrm>
            <a:off x="685800" y="18288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082" name="Rectangle 10"/>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Times"/>
                <a:ea typeface="新細明體" pitchFamily="18" charset="-120"/>
              </a:defRPr>
            </a:lvl1pPr>
          </a:lstStyle>
          <a:p>
            <a:pPr>
              <a:defRPr/>
            </a:pPr>
            <a:endParaRPr lang="zh-TW" altLang="en-US"/>
          </a:p>
        </p:txBody>
      </p:sp>
      <p:sp>
        <p:nvSpPr>
          <p:cNvPr id="3083" name="Rectangle 11"/>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Times"/>
                <a:ea typeface="新細明體" pitchFamily="18" charset="-120"/>
              </a:defRPr>
            </a:lvl1pPr>
          </a:lstStyle>
          <a:p>
            <a:pPr>
              <a:defRPr/>
            </a:pPr>
            <a:endParaRPr lang="zh-TW" altLang="en-US"/>
          </a:p>
        </p:txBody>
      </p:sp>
      <p:sp>
        <p:nvSpPr>
          <p:cNvPr id="3084" name="Rectangle 12"/>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D7166A1-5722-46EE-86F5-8B1E550C8604}" type="slidenum">
              <a:rPr lang="zh-TW" altLang="en-US"/>
              <a:pPr/>
              <a:t>‹#›</a:t>
            </a:fld>
            <a:endParaRPr lang="zh-TW" altLang="en-US"/>
          </a:p>
        </p:txBody>
      </p:sp>
      <p:sp>
        <p:nvSpPr>
          <p:cNvPr id="3085" name="AutoShape 13"/>
          <p:cNvSpPr>
            <a:spLocks noChangeArrowheads="1"/>
          </p:cNvSpPr>
          <p:nvPr/>
        </p:nvSpPr>
        <p:spPr bwMode="auto">
          <a:xfrm>
            <a:off x="0" y="76200"/>
            <a:ext cx="609600" cy="6629400"/>
          </a:xfrm>
          <a:prstGeom prst="flowChartDelay">
            <a:avLst/>
          </a:prstGeom>
          <a:solidFill>
            <a:schemeClr val="accent1">
              <a:alpha val="50000"/>
            </a:schemeClr>
          </a:solidFill>
          <a:ln w="9525">
            <a:noFill/>
            <a:miter lim="800000"/>
            <a:headEnd/>
            <a:tailEnd/>
          </a:ln>
          <a:effectLst>
            <a:prstShdw prst="shdw17" dist="28398" dir="3806097">
              <a:schemeClr val="bg2">
                <a:alpha val="50000"/>
              </a:schemeClr>
            </a:prstShdw>
          </a:effectLst>
        </p:spPr>
        <p:txBody>
          <a:bodyPr wrap="none" anchor="ctr"/>
          <a:lstStyle/>
          <a:p>
            <a:pPr>
              <a:defRPr/>
            </a:pPr>
            <a:endParaRPr lang="fa-IR">
              <a:latin typeface="Times"/>
              <a:ea typeface="新細明體" pitchFamily="18" charset="-120"/>
            </a:endParaRPr>
          </a:p>
        </p:txBody>
      </p:sp>
      <p:sp>
        <p:nvSpPr>
          <p:cNvPr id="3086" name="AutoShape 14"/>
          <p:cNvSpPr>
            <a:spLocks noChangeArrowheads="1"/>
          </p:cNvSpPr>
          <p:nvPr/>
        </p:nvSpPr>
        <p:spPr bwMode="auto">
          <a:xfrm flipH="1">
            <a:off x="8534400" y="76200"/>
            <a:ext cx="609600" cy="6629400"/>
          </a:xfrm>
          <a:prstGeom prst="flowChartDelay">
            <a:avLst/>
          </a:prstGeom>
          <a:solidFill>
            <a:schemeClr val="accent1">
              <a:alpha val="50000"/>
            </a:schemeClr>
          </a:solidFill>
          <a:ln w="9525">
            <a:noFill/>
            <a:miter lim="800000"/>
            <a:headEnd/>
            <a:tailEnd/>
          </a:ln>
          <a:effectLst>
            <a:prstShdw prst="shdw17" dist="28398" dir="3806097">
              <a:schemeClr val="bg2">
                <a:alpha val="50000"/>
              </a:schemeClr>
            </a:prstShdw>
          </a:effectLst>
        </p:spPr>
        <p:txBody>
          <a:bodyPr wrap="none" anchor="ctr"/>
          <a:lstStyle/>
          <a:p>
            <a:pPr>
              <a:defRPr/>
            </a:pPr>
            <a:endParaRPr lang="fa-IR">
              <a:latin typeface="Times"/>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3788"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Lst>
  <p:transition>
    <p:pull dir="lu"/>
  </p:transition>
  <p:txStyles>
    <p:titleStyle>
      <a:lvl1pPr algn="ctr" rtl="0" eaLnBrk="0" fontAlgn="base" hangingPunct="0">
        <a:spcBef>
          <a:spcPct val="0"/>
        </a:spcBef>
        <a:spcAft>
          <a:spcPct val="0"/>
        </a:spcAft>
        <a:defRPr sz="4400">
          <a:solidFill>
            <a:schemeClr val="tx2"/>
          </a:solidFill>
          <a:latin typeface="+mj-lt"/>
          <a:ea typeface="PMingLiU" pitchFamily="18" charset="-120"/>
          <a:cs typeface="+mj-cs"/>
        </a:defRPr>
      </a:lvl1pPr>
      <a:lvl2pPr algn="ctr" rtl="0" eaLnBrk="0" fontAlgn="base" hangingPunct="0">
        <a:spcBef>
          <a:spcPct val="0"/>
        </a:spcBef>
        <a:spcAft>
          <a:spcPct val="0"/>
        </a:spcAft>
        <a:defRPr sz="4400">
          <a:solidFill>
            <a:schemeClr val="tx2"/>
          </a:solidFill>
          <a:latin typeface="Arial" pitchFamily="34" charset="0"/>
          <a:ea typeface="PMingLiU" pitchFamily="18" charset="-120"/>
        </a:defRPr>
      </a:lvl2pPr>
      <a:lvl3pPr algn="ctr" rtl="0" eaLnBrk="0" fontAlgn="base" hangingPunct="0">
        <a:spcBef>
          <a:spcPct val="0"/>
        </a:spcBef>
        <a:spcAft>
          <a:spcPct val="0"/>
        </a:spcAft>
        <a:defRPr sz="4400">
          <a:solidFill>
            <a:schemeClr val="tx2"/>
          </a:solidFill>
          <a:latin typeface="Arial" pitchFamily="34" charset="0"/>
          <a:ea typeface="PMingLiU" pitchFamily="18" charset="-120"/>
        </a:defRPr>
      </a:lvl3pPr>
      <a:lvl4pPr algn="ctr" rtl="0" eaLnBrk="0" fontAlgn="base" hangingPunct="0">
        <a:spcBef>
          <a:spcPct val="0"/>
        </a:spcBef>
        <a:spcAft>
          <a:spcPct val="0"/>
        </a:spcAft>
        <a:defRPr sz="4400">
          <a:solidFill>
            <a:schemeClr val="tx2"/>
          </a:solidFill>
          <a:latin typeface="Arial" pitchFamily="34" charset="0"/>
          <a:ea typeface="PMingLiU" pitchFamily="18" charset="-120"/>
        </a:defRPr>
      </a:lvl4pPr>
      <a:lvl5pPr algn="ctr" rtl="0" eaLnBrk="0" fontAlgn="base" hangingPunct="0">
        <a:spcBef>
          <a:spcPct val="0"/>
        </a:spcBef>
        <a:spcAft>
          <a:spcPct val="0"/>
        </a:spcAft>
        <a:defRPr sz="4400">
          <a:solidFill>
            <a:schemeClr val="tx2"/>
          </a:solidFill>
          <a:latin typeface="Arial" pitchFamily="34" charset="0"/>
          <a:ea typeface="PMingLiU" pitchFamily="18" charset="-120"/>
        </a:defRPr>
      </a:lvl5pPr>
      <a:lvl6pPr marL="457200" algn="ctr" rtl="0" fontAlgn="base">
        <a:spcBef>
          <a:spcPct val="0"/>
        </a:spcBef>
        <a:spcAft>
          <a:spcPct val="0"/>
        </a:spcAft>
        <a:defRPr sz="4400">
          <a:solidFill>
            <a:schemeClr val="tx2"/>
          </a:solidFill>
          <a:latin typeface="Arial" pitchFamily="34" charset="0"/>
          <a:ea typeface="新細明體" pitchFamily="18" charset="-120"/>
        </a:defRPr>
      </a:lvl6pPr>
      <a:lvl7pPr marL="914400" algn="ctr" rtl="0" fontAlgn="base">
        <a:spcBef>
          <a:spcPct val="0"/>
        </a:spcBef>
        <a:spcAft>
          <a:spcPct val="0"/>
        </a:spcAft>
        <a:defRPr sz="4400">
          <a:solidFill>
            <a:schemeClr val="tx2"/>
          </a:solidFill>
          <a:latin typeface="Arial" pitchFamily="34" charset="0"/>
          <a:ea typeface="新細明體" pitchFamily="18" charset="-120"/>
        </a:defRPr>
      </a:lvl7pPr>
      <a:lvl8pPr marL="1371600" algn="ctr" rtl="0" fontAlgn="base">
        <a:spcBef>
          <a:spcPct val="0"/>
        </a:spcBef>
        <a:spcAft>
          <a:spcPct val="0"/>
        </a:spcAft>
        <a:defRPr sz="4400">
          <a:solidFill>
            <a:schemeClr val="tx2"/>
          </a:solidFill>
          <a:latin typeface="Arial" pitchFamily="34" charset="0"/>
          <a:ea typeface="新細明體" pitchFamily="18" charset="-120"/>
        </a:defRPr>
      </a:lvl8pPr>
      <a:lvl9pPr marL="1828800" algn="ctr" rtl="0" fontAlgn="base">
        <a:spcBef>
          <a:spcPct val="0"/>
        </a:spcBef>
        <a:spcAft>
          <a:spcPct val="0"/>
        </a:spcAft>
        <a:defRPr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PMingLiU" pitchFamily="18" charset="-120"/>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PMingLiU" pitchFamily="18" charset="-120"/>
        </a:defRPr>
      </a:lvl2pPr>
      <a:lvl3pPr marL="1143000" indent="-228600" algn="l" rtl="0" eaLnBrk="0" fontAlgn="base" hangingPunct="0">
        <a:spcBef>
          <a:spcPct val="20000"/>
        </a:spcBef>
        <a:spcAft>
          <a:spcPct val="0"/>
        </a:spcAft>
        <a:buChar char="•"/>
        <a:defRPr sz="2400">
          <a:solidFill>
            <a:schemeClr val="tx1"/>
          </a:solidFill>
          <a:latin typeface="+mn-lt"/>
          <a:ea typeface="PMingLiU" pitchFamily="18" charset="-12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PMingLiU" pitchFamily="18" charset="-120"/>
        </a:defRPr>
      </a:lvl4pPr>
      <a:lvl5pPr marL="2057400" indent="-228600" algn="l" rtl="0" eaLnBrk="0" fontAlgn="base" hangingPunct="0">
        <a:spcBef>
          <a:spcPct val="20000"/>
        </a:spcBef>
        <a:spcAft>
          <a:spcPct val="0"/>
        </a:spcAft>
        <a:buFont typeface="Wingdings" panose="05000000000000000000" pitchFamily="2" charset="2"/>
        <a:buChar char="§"/>
        <a:defRPr sz="2000">
          <a:solidFill>
            <a:schemeClr val="tx1"/>
          </a:solidFill>
          <a:latin typeface="+mn-lt"/>
          <a:ea typeface="PMingLiU" pitchFamily="18" charset="-120"/>
        </a:defRPr>
      </a:lvl5pPr>
      <a:lvl6pPr marL="2514600" indent="-228600" algn="l" rtl="0" fontAlgn="base">
        <a:spcBef>
          <a:spcPct val="20000"/>
        </a:spcBef>
        <a:spcAft>
          <a:spcPct val="0"/>
        </a:spcAft>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sz="2000">
          <a:solidFill>
            <a:schemeClr val="tx1"/>
          </a:solidFill>
          <a:latin typeface="+mn-lt"/>
          <a:ea typeface="+mn-ea"/>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pcl.cs.ucla.edu/projects/glomosi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fa.wikipedia.org/w/index.php?title=%D8%A2%D8%AF%D8%B1%D8%B3%E2%80%8C%D8%AF%D9%87%DB%8C&amp;action=edit&amp;redlink=1" TargetMode="External"/><Relationship Id="rId7"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fa.wikipedia.org/wiki/%D9%87%D9%85%D8%A8%D9%86%D8%AF%DB%8C" TargetMode="External"/><Relationship Id="rId5" Type="http://schemas.openxmlformats.org/officeDocument/2006/relationships/hyperlink" Target="http://fa.wikipedia.org/wiki/%D8%B4%D8%A8%DA%A9%D9%87_%D8%B1%D8%A7%DB%8C%D8%A7%D9%86%D9%87%E2%80%8C%D8%A7%DB%8C" TargetMode="External"/><Relationship Id="rId4" Type="http://schemas.openxmlformats.org/officeDocument/2006/relationships/hyperlink" Target="http://fa.wikipedia.org/wiki/%D9%85%D8%B3%DB%8C%D8%B1%DB%8C%D8%A7%D8%A8%DB%8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fa.wikipedia.org/wiki/%D8%B4%D8%A8%DA%A9%D9%87_%D8%B1%D8%A7%DB%8C%D8%A7%D9%86%D9%87%E2%80%8C%D8%A7%DB%8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fa.wikipedia.org/w/index.php?title=%D8%A8%D8%B3%D8%AA%D9%87_%D8%A7%D8%B7%D9%84%D8%A7%D8%B9%D8%A7%D8%AA%DB%8C&amp;action=edit&amp;redlink=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fa.wikipedia.org/wiki/%D8%B4%D8%A8%DA%A9%D9%87_%D8%B1%D8%A7%DB%8C%D8%A7%D9%86%D9%87_%D8%A7%DB%8C"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fa.wikipedia.org/w/index.php?title=%D8%A8%D8%B3%D8%AA%D9%87%E2%80%8C%D9%87%D8%A7%DB%8C_%D8%A7%D8%B7%D9%84%D8%A7%D8%B9%D8%A7%D8%AA%DB%8C&amp;action=edit&amp;redlink=1"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video" Target="file:///E:\Users\Mehdi\Articles\m0911\Yavista%20network%20visualizor%20demo_WMV%20V9.wmv" TargetMode="Externa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rtl="1" eaLnBrk="1" hangingPunct="1"/>
            <a:r>
              <a:rPr lang="fa-IR" altLang="zh-TW" smtClean="0">
                <a:cs typeface="B Nazanin" panose="00000400000000000000" pitchFamily="2" charset="-78"/>
              </a:rPr>
              <a:t>اصول برنامه </a:t>
            </a:r>
            <a:r>
              <a:rPr lang="en-US" altLang="zh-TW" smtClean="0">
                <a:cs typeface="B Nazanin" panose="00000400000000000000" pitchFamily="2" charset="-78"/>
              </a:rPr>
              <a:t>Glomosim</a:t>
            </a:r>
          </a:p>
        </p:txBody>
      </p:sp>
      <p:sp>
        <p:nvSpPr>
          <p:cNvPr id="3075" name="Rectangle 3"/>
          <p:cNvSpPr>
            <a:spLocks noGrp="1" noChangeArrowheads="1"/>
          </p:cNvSpPr>
          <p:nvPr>
            <p:ph type="subTitle" idx="1"/>
          </p:nvPr>
        </p:nvSpPr>
        <p:spPr/>
        <p:txBody>
          <a:bodyPr/>
          <a:lstStyle/>
          <a:p>
            <a:pPr rtl="1" eaLnBrk="1" hangingPunct="1"/>
            <a:r>
              <a:rPr lang="fa-IR" altLang="zh-TW" sz="2800" smtClean="0">
                <a:cs typeface="B Nazanin" panose="00000400000000000000" pitchFamily="2" charset="-78"/>
              </a:rPr>
              <a:t>اقتباس از </a:t>
            </a:r>
            <a:r>
              <a:rPr lang="en-US" altLang="zh-TW" sz="2800" smtClean="0">
                <a:cs typeface="B Nazanin" panose="00000400000000000000" pitchFamily="2" charset="-78"/>
              </a:rPr>
              <a:t>Michael AuYeung</a:t>
            </a:r>
            <a:r>
              <a:rPr lang="fa-IR" altLang="zh-TW" sz="2800" smtClean="0">
                <a:cs typeface="B Nazanin" panose="00000400000000000000" pitchFamily="2" charset="-78"/>
              </a:rPr>
              <a:t> و چند منبع ديگر</a:t>
            </a:r>
          </a:p>
          <a:p>
            <a:pPr algn="r" rtl="1" eaLnBrk="1" hangingPunct="1"/>
            <a:r>
              <a:rPr lang="fa-IR" altLang="zh-TW" sz="2800" smtClean="0">
                <a:cs typeface="B Nazanin" panose="00000400000000000000" pitchFamily="2" charset="-78"/>
              </a:rPr>
              <a:t>ترجمه: مهدي عبداللهي</a:t>
            </a:r>
            <a:endParaRPr lang="en-US" altLang="zh-TW" sz="2800" smtClean="0">
              <a:cs typeface="B Nazanin" panose="00000400000000000000" pitchFamily="2" charset="-78"/>
            </a:endParaRPr>
          </a:p>
        </p:txBody>
      </p:sp>
    </p:spTree>
  </p:cSld>
  <p:clrMapOvr>
    <a:masterClrMapping/>
  </p:clrMapOvr>
  <p:transition>
    <p:pull dir="l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TW" altLang="en-US" smtClean="0"/>
              <a:t> </a:t>
            </a:r>
          </a:p>
        </p:txBody>
      </p:sp>
      <p:sp>
        <p:nvSpPr>
          <p:cNvPr id="20484" name="Rectangle 4"/>
          <p:cNvSpPr>
            <a:spLocks noGrp="1" noChangeArrowheads="1"/>
          </p:cNvSpPr>
          <p:nvPr>
            <p:ph type="body" sz="half" idx="1"/>
          </p:nvPr>
        </p:nvSpPr>
        <p:spPr>
          <a:xfrm>
            <a:off x="685800" y="1828800"/>
            <a:ext cx="7772400" cy="4495800"/>
          </a:xfrm>
        </p:spPr>
        <p:txBody>
          <a:bodyPr/>
          <a:lstStyle/>
          <a:p>
            <a:pPr algn="r" rtl="1" eaLnBrk="1" hangingPunct="1"/>
            <a:r>
              <a:rPr lang="fa-IR" altLang="zh-TW" sz="2400" smtClean="0"/>
              <a:t>بررسي كنيد كه </a:t>
            </a:r>
            <a:r>
              <a:rPr lang="en-US" altLang="zh-TW" sz="2400" smtClean="0"/>
              <a:t>pcc</a:t>
            </a:r>
            <a:r>
              <a:rPr lang="fa-IR" altLang="zh-TW" sz="2400" smtClean="0"/>
              <a:t> از داخل هر پوشه اي اجرا شود.</a:t>
            </a:r>
          </a:p>
          <a:p>
            <a:pPr algn="r" rtl="1" eaLnBrk="1" hangingPunct="1"/>
            <a:r>
              <a:rPr lang="fa-IR" altLang="zh-TW" sz="2400" smtClean="0"/>
              <a:t>مقدار متغير محيطي </a:t>
            </a:r>
            <a:r>
              <a:rPr lang="en-US" altLang="zh-TW" sz="2400" smtClean="0"/>
              <a:t>pcc</a:t>
            </a:r>
            <a:r>
              <a:rPr lang="fa-IR" altLang="zh-TW" sz="2400" smtClean="0"/>
              <a:t> را با فرمان </a:t>
            </a:r>
            <a:r>
              <a:rPr lang="en-US" altLang="zh-TW" sz="2400" smtClean="0"/>
              <a:t>pcc –env</a:t>
            </a:r>
            <a:r>
              <a:rPr lang="fa-IR" altLang="zh-TW" sz="2400" smtClean="0"/>
              <a:t> بررسي نماييد.</a:t>
            </a:r>
            <a:endParaRPr lang="en-US" altLang="zh-TW" sz="2400" smtClean="0"/>
          </a:p>
        </p:txBody>
      </p:sp>
      <p:pic>
        <p:nvPicPr>
          <p:cNvPr id="20491" name="Picture 11" descr="pcc-en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743200"/>
            <a:ext cx="57912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smtClean="0"/>
              <a:t> </a:t>
            </a:r>
          </a:p>
        </p:txBody>
      </p:sp>
      <p:sp>
        <p:nvSpPr>
          <p:cNvPr id="25604" name="Rectangle 4"/>
          <p:cNvSpPr>
            <a:spLocks noGrp="1" noChangeArrowheads="1"/>
          </p:cNvSpPr>
          <p:nvPr>
            <p:ph type="body" sz="half" idx="1"/>
          </p:nvPr>
        </p:nvSpPr>
        <p:spPr>
          <a:xfrm>
            <a:off x="457200" y="1828800"/>
            <a:ext cx="8153400" cy="4495800"/>
          </a:xfrm>
        </p:spPr>
        <p:txBody>
          <a:bodyPr/>
          <a:lstStyle/>
          <a:p>
            <a:pPr algn="r" rtl="1" eaLnBrk="1" hangingPunct="1"/>
            <a:r>
              <a:rPr lang="fa-IR" altLang="zh-TW" sz="2400" smtClean="0">
                <a:cs typeface="B Nazanin" panose="00000400000000000000" pitchFamily="2" charset="-78"/>
              </a:rPr>
              <a:t>از داخل پوشه </a:t>
            </a:r>
            <a:r>
              <a:rPr lang="en-US" altLang="zh-TW" sz="2400" smtClean="0">
                <a:cs typeface="B Nazanin" panose="00000400000000000000" pitchFamily="2" charset="-78"/>
              </a:rPr>
              <a:t>glomosim\main</a:t>
            </a:r>
            <a:r>
              <a:rPr lang="fa-IR" altLang="zh-TW" sz="2400" smtClean="0">
                <a:cs typeface="B Nazanin" panose="00000400000000000000" pitchFamily="2" charset="-78"/>
              </a:rPr>
              <a:t> دستور </a:t>
            </a:r>
            <a:r>
              <a:rPr lang="en-US" altLang="zh-TW" sz="2400" smtClean="0">
                <a:cs typeface="B Nazanin" panose="00000400000000000000" pitchFamily="2" charset="-78"/>
              </a:rPr>
              <a:t>make</a:t>
            </a:r>
            <a:r>
              <a:rPr lang="fa-IR" altLang="zh-TW" sz="2400" smtClean="0">
                <a:cs typeface="B Nazanin" panose="00000400000000000000" pitchFamily="2" charset="-78"/>
              </a:rPr>
              <a:t> را اجرا كنيد.</a:t>
            </a:r>
          </a:p>
          <a:p>
            <a:pPr algn="r" rtl="1" eaLnBrk="1" hangingPunct="1"/>
            <a:r>
              <a:rPr lang="fa-IR" altLang="zh-TW" sz="2400" smtClean="0">
                <a:cs typeface="B Nazanin" panose="00000400000000000000" pitchFamily="2" charset="-78"/>
              </a:rPr>
              <a:t>پس از اتمام اجراي دستور </a:t>
            </a:r>
            <a:r>
              <a:rPr lang="en-US" altLang="zh-TW" sz="2400" smtClean="0">
                <a:cs typeface="B Nazanin" panose="00000400000000000000" pitchFamily="2" charset="-78"/>
              </a:rPr>
              <a:t>make</a:t>
            </a:r>
            <a:r>
              <a:rPr lang="fa-IR" altLang="zh-TW" sz="2400" smtClean="0">
                <a:cs typeface="B Nazanin" panose="00000400000000000000" pitchFamily="2" charset="-78"/>
              </a:rPr>
              <a:t> برنامه </a:t>
            </a:r>
            <a:r>
              <a:rPr lang="en-US" altLang="zh-TW" sz="2400" smtClean="0">
                <a:cs typeface="B Nazanin" panose="00000400000000000000" pitchFamily="2" charset="-78"/>
              </a:rPr>
              <a:t>glomosim</a:t>
            </a:r>
            <a:r>
              <a:rPr lang="fa-IR" altLang="zh-TW" sz="2400" smtClean="0">
                <a:cs typeface="B Nazanin" panose="00000400000000000000" pitchFamily="2" charset="-78"/>
              </a:rPr>
              <a:t> از داخل پوشه </a:t>
            </a:r>
            <a:r>
              <a:rPr lang="en-US" altLang="zh-TW" sz="2400" smtClean="0">
                <a:cs typeface="B Nazanin" panose="00000400000000000000" pitchFamily="2" charset="-78"/>
              </a:rPr>
              <a:t>bin</a:t>
            </a:r>
            <a:r>
              <a:rPr lang="fa-IR" altLang="zh-TW" sz="2400" smtClean="0">
                <a:cs typeface="B Nazanin" panose="00000400000000000000" pitchFamily="2" charset="-78"/>
              </a:rPr>
              <a:t> قابل اجرا است.</a:t>
            </a:r>
          </a:p>
          <a:p>
            <a:pPr algn="r" rtl="1" eaLnBrk="1" hangingPunct="1"/>
            <a:r>
              <a:rPr lang="fa-IR" altLang="zh-TW" sz="2400" smtClean="0">
                <a:cs typeface="B Nazanin" panose="00000400000000000000" pitchFamily="2" charset="-78"/>
              </a:rPr>
              <a:t>فايل هاي مربوط به رابط گرافيكي جاوا را نيز از داخل </a:t>
            </a:r>
            <a:r>
              <a:rPr lang="en-US" altLang="zh-TW" sz="2400" smtClean="0"/>
              <a:t>java_gui</a:t>
            </a:r>
            <a:r>
              <a:rPr lang="fa-IR" altLang="zh-TW" sz="2400" smtClean="0"/>
              <a:t> كامپايل كنيد.</a:t>
            </a:r>
            <a:endParaRPr lang="en-US" altLang="zh-TW" sz="2400" smtClean="0">
              <a:cs typeface="B Nazanin" panose="00000400000000000000" pitchFamily="2" charset="-78"/>
            </a:endParaRPr>
          </a:p>
        </p:txBody>
      </p:sp>
      <p:pic>
        <p:nvPicPr>
          <p:cNvPr id="25613" name="Picture 13" descr="glomo-mak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09800" y="3570288"/>
            <a:ext cx="4800600" cy="3287712"/>
          </a:xfr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613"/>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256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TW" altLang="en-US" sz="3600" smtClean="0">
                <a:cs typeface="B Nazanin" panose="00000400000000000000" pitchFamily="2" charset="-78"/>
              </a:rPr>
              <a:t> </a:t>
            </a:r>
            <a:r>
              <a:rPr lang="fa-IR" altLang="zh-TW" sz="3600" smtClean="0">
                <a:cs typeface="B Nazanin" panose="00000400000000000000" pitchFamily="2" charset="-78"/>
              </a:rPr>
              <a:t>تصوير خروجي برنامه براي يك پروژه شبيه سازي</a:t>
            </a:r>
            <a:endParaRPr lang="zh-TW" altLang="en-US" sz="3600" smtClean="0">
              <a:cs typeface="B Nazanin" panose="00000400000000000000" pitchFamily="2" charset="-78"/>
            </a:endParaRPr>
          </a:p>
        </p:txBody>
      </p:sp>
      <p:pic>
        <p:nvPicPr>
          <p:cNvPr id="25614" name="Picture 14" descr="run-glo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752600"/>
            <a:ext cx="69342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5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zh-TW" altLang="en-US" sz="3600" smtClean="0">
              <a:cs typeface="B Nazanin" panose="00000400000000000000" pitchFamily="2" charset="-78"/>
            </a:endParaRPr>
          </a:p>
        </p:txBody>
      </p:sp>
      <p:sp>
        <p:nvSpPr>
          <p:cNvPr id="4" name="Rectangle 4"/>
          <p:cNvSpPr>
            <a:spLocks noGrp="1" noChangeArrowheads="1"/>
          </p:cNvSpPr>
          <p:nvPr>
            <p:ph type="body" sz="half" idx="1"/>
          </p:nvPr>
        </p:nvSpPr>
        <p:spPr>
          <a:xfrm>
            <a:off x="457200" y="1676400"/>
            <a:ext cx="8153400" cy="4800600"/>
          </a:xfrm>
        </p:spPr>
        <p:txBody>
          <a:bodyPr/>
          <a:lstStyle/>
          <a:p>
            <a:pPr algn="just" rtl="1" eaLnBrk="1" hangingPunct="1"/>
            <a:r>
              <a:rPr lang="fa-IR" altLang="zh-TW" sz="2400" smtClean="0">
                <a:cs typeface="B Nazanin" panose="00000400000000000000" pitchFamily="2" charset="-78"/>
              </a:rPr>
              <a:t>كامپايلر جاوا بايد بر روي سيستم نصب شده باشد. لازم به ذكر است كه براي كامپايل برنامه </a:t>
            </a:r>
            <a:r>
              <a:rPr lang="en-US" altLang="zh-TW" sz="2400" smtClean="0">
                <a:cs typeface="B Nazanin" panose="00000400000000000000" pitchFamily="2" charset="-78"/>
              </a:rPr>
              <a:t>JRE (Java Runtime Environment)</a:t>
            </a:r>
            <a:r>
              <a:rPr lang="fa-IR" altLang="zh-TW" sz="2400" smtClean="0">
                <a:cs typeface="B Nazanin" panose="00000400000000000000" pitchFamily="2" charset="-78"/>
              </a:rPr>
              <a:t> كافي نيست و بايد </a:t>
            </a:r>
            <a:r>
              <a:rPr lang="en-US" altLang="zh-TW" sz="2400" smtClean="0">
                <a:cs typeface="B Nazanin" panose="00000400000000000000" pitchFamily="2" charset="-78"/>
              </a:rPr>
              <a:t>J2SDK (Java 2 Software Development Kit) </a:t>
            </a:r>
            <a:r>
              <a:rPr lang="fa-IR" altLang="zh-TW" sz="2400" smtClean="0">
                <a:cs typeface="B Nazanin" panose="00000400000000000000" pitchFamily="2" charset="-78"/>
              </a:rPr>
              <a:t> را نيز از سايت </a:t>
            </a:r>
            <a:r>
              <a:rPr lang="en-US" altLang="zh-TW" sz="2400" smtClean="0">
                <a:cs typeface="B Nazanin" panose="00000400000000000000" pitchFamily="2" charset="-78"/>
              </a:rPr>
              <a:t>java.sun.com</a:t>
            </a:r>
            <a:r>
              <a:rPr lang="fa-IR" altLang="zh-TW" sz="2400" smtClean="0">
                <a:cs typeface="B Nazanin" panose="00000400000000000000" pitchFamily="2" charset="-78"/>
              </a:rPr>
              <a:t> دانلود كنيد. </a:t>
            </a:r>
          </a:p>
          <a:p>
            <a:pPr algn="just" rtl="1" eaLnBrk="1" hangingPunct="1"/>
            <a:r>
              <a:rPr lang="fa-IR" altLang="zh-TW" sz="2400" smtClean="0">
                <a:cs typeface="B Nazanin" panose="00000400000000000000" pitchFamily="2" charset="-78"/>
              </a:rPr>
              <a:t>توضيح: به دليل تحريم ايران از طرف سايت مذكور اين فايل را از سايت ديگري دانلود كرديم.</a:t>
            </a:r>
          </a:p>
          <a:p>
            <a:pPr algn="just" rtl="1" eaLnBrk="1" hangingPunct="1"/>
            <a:r>
              <a:rPr lang="fa-IR" altLang="zh-TW" sz="2400" smtClean="0">
                <a:cs typeface="B Nazanin" panose="00000400000000000000" pitchFamily="2" charset="-78"/>
              </a:rPr>
              <a:t>پكيج مربوط به لينوكس يك فايل از نوع </a:t>
            </a:r>
            <a:r>
              <a:rPr lang="en-US" altLang="zh-TW" sz="2400" smtClean="0">
                <a:cs typeface="B Nazanin" panose="00000400000000000000" pitchFamily="2" charset="-78"/>
              </a:rPr>
              <a:t>rpm.bin</a:t>
            </a:r>
            <a:r>
              <a:rPr lang="fa-IR" altLang="zh-TW" sz="2400" smtClean="0">
                <a:cs typeface="B Nazanin" panose="00000400000000000000" pitchFamily="2" charset="-78"/>
              </a:rPr>
              <a:t> است. پس از تعيين مجوز با دستور </a:t>
            </a:r>
            <a:r>
              <a:rPr lang="en-US" altLang="zh-TW" sz="2400" smtClean="0">
                <a:cs typeface="B Nazanin" panose="00000400000000000000" pitchFamily="2" charset="-78"/>
              </a:rPr>
              <a:t>chmod 755</a:t>
            </a:r>
            <a:r>
              <a:rPr lang="fa-IR" altLang="zh-TW" sz="2400" smtClean="0">
                <a:cs typeface="B Nazanin" panose="00000400000000000000" pitchFamily="2" charset="-78"/>
              </a:rPr>
              <a:t> مي توانيد فايل دانلود شده را اجرا نماييد. سپس با استفاده از </a:t>
            </a:r>
            <a:r>
              <a:rPr lang="en-US" altLang="zh-TW" sz="2400" smtClean="0">
                <a:cs typeface="B Nazanin" panose="00000400000000000000" pitchFamily="2" charset="-78"/>
              </a:rPr>
              <a:t>rpm –i</a:t>
            </a:r>
            <a:r>
              <a:rPr lang="fa-IR" altLang="zh-TW" sz="2400" smtClean="0">
                <a:cs typeface="B Nazanin" panose="00000400000000000000" pitchFamily="2" charset="-78"/>
              </a:rPr>
              <a:t> فايل </a:t>
            </a:r>
            <a:r>
              <a:rPr lang="en-US" altLang="zh-TW" sz="2400" smtClean="0">
                <a:cs typeface="B Nazanin" panose="00000400000000000000" pitchFamily="2" charset="-78"/>
              </a:rPr>
              <a:t>RPM</a:t>
            </a:r>
            <a:r>
              <a:rPr lang="fa-IR" altLang="zh-TW" sz="2400" smtClean="0">
                <a:cs typeface="B Nazanin" panose="00000400000000000000" pitchFamily="2" charset="-78"/>
              </a:rPr>
              <a:t> غير فشرده را نصب كنيد.</a:t>
            </a:r>
          </a:p>
          <a:p>
            <a:pPr algn="just" rtl="1" eaLnBrk="1" hangingPunct="1"/>
            <a:r>
              <a:rPr lang="fa-IR" altLang="zh-TW" sz="2400" smtClean="0">
                <a:cs typeface="B Nazanin" panose="00000400000000000000" pitchFamily="2" charset="-78"/>
              </a:rPr>
              <a:t>كامپايلر جاوا </a:t>
            </a:r>
            <a:r>
              <a:rPr lang="en-US" altLang="zh-TW" sz="2400" smtClean="0">
                <a:cs typeface="B Nazanin" panose="00000400000000000000" pitchFamily="2" charset="-78"/>
              </a:rPr>
              <a:t>javac</a:t>
            </a:r>
            <a:r>
              <a:rPr lang="fa-IR" altLang="zh-TW" sz="2400" smtClean="0">
                <a:cs typeface="B Nazanin" panose="00000400000000000000" pitchFamily="2" charset="-78"/>
              </a:rPr>
              <a:t> و مفسر زمان اجرا </a:t>
            </a:r>
            <a:r>
              <a:rPr lang="en-US" altLang="zh-TW" sz="2400" smtClean="0">
                <a:cs typeface="B Nazanin" panose="00000400000000000000" pitchFamily="2" charset="-78"/>
              </a:rPr>
              <a:t>runtime java</a:t>
            </a:r>
            <a:r>
              <a:rPr lang="fa-IR" altLang="zh-TW" sz="2400" smtClean="0">
                <a:cs typeface="B Nazanin" panose="00000400000000000000" pitchFamily="2" charset="-78"/>
              </a:rPr>
              <a:t> در يك پوشه مانند </a:t>
            </a:r>
            <a:r>
              <a:rPr lang="en-US" altLang="zh-TW" sz="2400" smtClean="0">
                <a:cs typeface="B Nazanin" panose="00000400000000000000" pitchFamily="2" charset="-78"/>
              </a:rPr>
              <a:t>/usr/java/&lt;version of java&gt;/bin</a:t>
            </a:r>
            <a:r>
              <a:rPr lang="fa-IR" altLang="zh-TW" sz="2400" smtClean="0">
                <a:cs typeface="B Nazanin" panose="00000400000000000000" pitchFamily="2" charset="-78"/>
              </a:rPr>
              <a:t> قرار دارند. كه توصيه مي شود از نگارش 1.3 يا بالاتر استفاده كنيد.</a:t>
            </a:r>
            <a:endParaRPr lang="en-US" altLang="zh-TW" sz="24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fa-IR" altLang="zh-TW" sz="4000" b="1" smtClean="0">
                <a:cs typeface="B Nazanin" panose="00000400000000000000" pitchFamily="2" charset="-78"/>
              </a:rPr>
              <a:t>نصب روي سيستم عامل ويندوز ايكس پي</a:t>
            </a:r>
            <a:endParaRPr lang="en-US" altLang="zh-TW" sz="4000" b="1" smtClean="0">
              <a:cs typeface="B Nazanin" panose="00000400000000000000" pitchFamily="2" charset="-78"/>
            </a:endParaRPr>
          </a:p>
        </p:txBody>
      </p:sp>
      <p:sp>
        <p:nvSpPr>
          <p:cNvPr id="32771" name="Rectangle 3"/>
          <p:cNvSpPr>
            <a:spLocks noGrp="1" noChangeArrowheads="1"/>
          </p:cNvSpPr>
          <p:nvPr>
            <p:ph type="body" sz="half" idx="1"/>
          </p:nvPr>
        </p:nvSpPr>
        <p:spPr>
          <a:xfrm>
            <a:off x="685800" y="1828800"/>
            <a:ext cx="7924800" cy="4648200"/>
          </a:xfrm>
        </p:spPr>
        <p:txBody>
          <a:bodyPr/>
          <a:lstStyle/>
          <a:p>
            <a:pPr algn="r" rtl="1" eaLnBrk="1" hangingPunct="1"/>
            <a:r>
              <a:rPr lang="fa-IR" altLang="zh-TW" sz="2800" smtClean="0">
                <a:cs typeface="B Nazanin" panose="00000400000000000000" pitchFamily="2" charset="-78"/>
              </a:rPr>
              <a:t>ابتدا بايد برنامه هاي زير در ويندوز نصب شده باشند</a:t>
            </a:r>
            <a:endParaRPr lang="en-US" altLang="zh-TW" sz="2800" smtClean="0">
              <a:cs typeface="B Nazanin" panose="00000400000000000000" pitchFamily="2" charset="-78"/>
            </a:endParaRPr>
          </a:p>
          <a:p>
            <a:pPr lvl="1" eaLnBrk="1" hangingPunct="1">
              <a:lnSpc>
                <a:spcPct val="70000"/>
              </a:lnSpc>
            </a:pPr>
            <a:r>
              <a:rPr lang="en-US" altLang="zh-TW" sz="2200" smtClean="0"/>
              <a:t>Visual Studio 6.0 w/ sp4</a:t>
            </a:r>
          </a:p>
          <a:p>
            <a:pPr lvl="1" eaLnBrk="1" hangingPunct="1"/>
            <a:r>
              <a:rPr lang="en-US" altLang="zh-TW" sz="2200" smtClean="0"/>
              <a:t>Java SDK 1.2+</a:t>
            </a:r>
          </a:p>
          <a:p>
            <a:pPr algn="just" rtl="1" eaLnBrk="1" hangingPunct="1"/>
            <a:r>
              <a:rPr lang="fa-IR" altLang="zh-TW" sz="2400" smtClean="0">
                <a:cs typeface="B Nazanin" panose="00000400000000000000" pitchFamily="2" charset="-78"/>
              </a:rPr>
              <a:t>به هنگام نصب ويژوال استوديو زماني كه براي مقدار دهي متغير هاي محيطي (</a:t>
            </a:r>
            <a:r>
              <a:rPr lang="en-US" altLang="zh-TW" sz="2400" smtClean="0">
                <a:cs typeface="B Nazanin" panose="00000400000000000000" pitchFamily="2" charset="-78"/>
              </a:rPr>
              <a:t>environment variables </a:t>
            </a:r>
            <a:r>
              <a:rPr lang="fa-IR" altLang="zh-TW" sz="2400" smtClean="0">
                <a:cs typeface="B Nazanin" panose="00000400000000000000" pitchFamily="2" charset="-78"/>
              </a:rPr>
              <a:t>) از شما سؤال مي شود گزينه </a:t>
            </a:r>
            <a:r>
              <a:rPr lang="en-US" altLang="zh-TW" sz="2400" smtClean="0">
                <a:cs typeface="B Nazanin" panose="00000400000000000000" pitchFamily="2" charset="-78"/>
              </a:rPr>
              <a:t>Accept</a:t>
            </a:r>
            <a:r>
              <a:rPr lang="fa-IR" altLang="zh-TW" sz="2400" smtClean="0">
                <a:cs typeface="B Nazanin" panose="00000400000000000000" pitchFamily="2" charset="-78"/>
              </a:rPr>
              <a:t> را انتخاب كنيد. اگر اين گزينه را انتخاب نكرده ايد مي توانيد با اجراي فرمان </a:t>
            </a:r>
            <a:r>
              <a:rPr lang="en-US" altLang="zh-TW" sz="2400" smtClean="0">
                <a:cs typeface="B Nazanin" panose="00000400000000000000" pitchFamily="2" charset="-78"/>
              </a:rPr>
              <a:t>vcvars.bat </a:t>
            </a:r>
            <a:r>
              <a:rPr lang="fa-IR" altLang="zh-TW" sz="2400" smtClean="0">
                <a:cs typeface="B Nazanin" panose="00000400000000000000" pitchFamily="2" charset="-78"/>
              </a:rPr>
              <a:t> متغير ها را مقدار دهي كنيد.</a:t>
            </a:r>
          </a:p>
          <a:p>
            <a:pPr algn="just" rtl="1" eaLnBrk="1" hangingPunct="1"/>
            <a:r>
              <a:rPr lang="fa-IR" altLang="zh-TW" sz="2400" smtClean="0">
                <a:cs typeface="B Nazanin" panose="00000400000000000000" pitchFamily="2" charset="-78"/>
              </a:rPr>
              <a:t>ماشين مجازي جاوا را همانند مرحله قبل (منتها اين بار براي سيستم عامل ويندوز) دانلود و نصب كنيد.</a:t>
            </a:r>
          </a:p>
          <a:p>
            <a:pPr algn="just" rtl="1" eaLnBrk="1" hangingPunct="1"/>
            <a:r>
              <a:rPr lang="fa-IR" altLang="zh-TW" sz="2400" smtClean="0">
                <a:cs typeface="B Nazanin" panose="00000400000000000000" pitchFamily="2" charset="-78"/>
              </a:rPr>
              <a:t>مسير برنامه را به متغير محيطي </a:t>
            </a:r>
            <a:r>
              <a:rPr lang="en-US" altLang="zh-TW" sz="2400" smtClean="0">
                <a:cs typeface="B Nazanin" panose="00000400000000000000" pitchFamily="2" charset="-78"/>
              </a:rPr>
              <a:t>PATH</a:t>
            </a:r>
            <a:r>
              <a:rPr lang="fa-IR" altLang="zh-TW" sz="2400" smtClean="0">
                <a:cs typeface="B Nazanin" panose="00000400000000000000" pitchFamily="2" charset="-78"/>
              </a:rPr>
              <a:t> اضافه نماييد.</a:t>
            </a:r>
            <a:endParaRPr lang="en-US" altLang="zh-TW" sz="24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2771">
                                            <p:txEl>
                                              <p:pRg st="2" end="2"/>
                                            </p:txEl>
                                          </p:spTgt>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32771">
                                            <p:txEl>
                                              <p:pRg st="3" end="3"/>
                                            </p:txEl>
                                          </p:spTgt>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32771">
                                            <p:txEl>
                                              <p:pRg st="4" end="4"/>
                                            </p:txEl>
                                          </p:spTgt>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altLang="zh-TW" sz="4000" smtClean="0"/>
          </a:p>
        </p:txBody>
      </p:sp>
      <p:pic>
        <p:nvPicPr>
          <p:cNvPr id="14344" name="Picture 8"/>
          <p:cNvPicPr>
            <a:picLocks noChangeAspect="1" noChangeArrowheads="1"/>
          </p:cNvPicPr>
          <p:nvPr/>
        </p:nvPicPr>
        <p:blipFill>
          <a:blip r:embed="rId3"/>
          <a:srcRect/>
          <a:stretch>
            <a:fillRect/>
          </a:stretch>
        </p:blipFill>
        <p:spPr bwMode="auto">
          <a:xfrm>
            <a:off x="1981200" y="2743200"/>
            <a:ext cx="5410200" cy="3686175"/>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7412" name="TextBox 5"/>
          <p:cNvSpPr txBox="1">
            <a:spLocks noChangeArrowheads="1"/>
          </p:cNvSpPr>
          <p:nvPr/>
        </p:nvSpPr>
        <p:spPr bwMode="auto">
          <a:xfrm>
            <a:off x="838200" y="1752600"/>
            <a:ext cx="7467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PMingLiU" panose="02020500000000000000" pitchFamily="18" charset="-120"/>
              </a:defRPr>
            </a:lvl1pPr>
            <a:lvl2pPr marL="742950" indent="-285750">
              <a:defRPr sz="2400">
                <a:solidFill>
                  <a:schemeClr val="tx1"/>
                </a:solidFill>
                <a:latin typeface="Times" panose="02020603050405020304" pitchFamily="18" charset="0"/>
                <a:ea typeface="PMingLiU" panose="02020500000000000000" pitchFamily="18" charset="-120"/>
              </a:defRPr>
            </a:lvl2pPr>
            <a:lvl3pPr marL="1143000" indent="-228600">
              <a:defRPr sz="2400">
                <a:solidFill>
                  <a:schemeClr val="tx1"/>
                </a:solidFill>
                <a:latin typeface="Times" panose="02020603050405020304" pitchFamily="18" charset="0"/>
                <a:ea typeface="PMingLiU" panose="02020500000000000000" pitchFamily="18" charset="-120"/>
              </a:defRPr>
            </a:lvl3pPr>
            <a:lvl4pPr marL="1600200" indent="-228600">
              <a:defRPr sz="2400">
                <a:solidFill>
                  <a:schemeClr val="tx1"/>
                </a:solidFill>
                <a:latin typeface="Times" panose="02020603050405020304" pitchFamily="18" charset="0"/>
                <a:ea typeface="PMingLiU" panose="02020500000000000000" pitchFamily="18" charset="-120"/>
              </a:defRPr>
            </a:lvl4pPr>
            <a:lvl5pPr marL="2057400" indent="-228600">
              <a:defRPr sz="2400">
                <a:solidFill>
                  <a:schemeClr val="tx1"/>
                </a:solidFill>
                <a:latin typeface="Times" panose="02020603050405020304" pitchFamily="18" charset="0"/>
                <a:ea typeface="PMingLiU" panose="02020500000000000000" pitchFamily="18" charset="-120"/>
              </a:defRPr>
            </a:lvl5pPr>
            <a:lvl6pPr marL="25146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6pPr>
            <a:lvl7pPr marL="29718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7pPr>
            <a:lvl8pPr marL="34290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8pPr>
            <a:lvl9pPr marL="3886200" indent="-228600" algn="l" rtl="0" eaLnBrk="0" fontAlgn="base" hangingPunct="0">
              <a:spcBef>
                <a:spcPct val="0"/>
              </a:spcBef>
              <a:spcAft>
                <a:spcPct val="0"/>
              </a:spcAft>
              <a:defRPr sz="2400">
                <a:solidFill>
                  <a:schemeClr val="tx1"/>
                </a:solidFill>
                <a:latin typeface="Times" panose="02020603050405020304" pitchFamily="18" charset="0"/>
                <a:ea typeface="PMingLiU" panose="02020500000000000000" pitchFamily="18" charset="-120"/>
              </a:defRPr>
            </a:lvl9pPr>
          </a:lstStyle>
          <a:p>
            <a:pPr algn="just" rtl="1" eaLnBrk="1" hangingPunct="1"/>
            <a:r>
              <a:rPr lang="fa-IR" altLang="zh-TW">
                <a:cs typeface="B Nazanin" panose="00000400000000000000" pitchFamily="2" charset="-78"/>
              </a:rPr>
              <a:t>با استفاده از برنامه </a:t>
            </a:r>
            <a:r>
              <a:rPr lang="en-US" altLang="zh-TW">
                <a:cs typeface="B Nazanin" panose="00000400000000000000" pitchFamily="2" charset="-78"/>
              </a:rPr>
              <a:t>winrar</a:t>
            </a:r>
            <a:r>
              <a:rPr lang="fa-IR" altLang="zh-TW">
                <a:cs typeface="B Nazanin" panose="00000400000000000000" pitchFamily="2" charset="-78"/>
              </a:rPr>
              <a:t> مي توانيد </a:t>
            </a:r>
            <a:r>
              <a:rPr lang="en-US" altLang="zh-TW">
                <a:cs typeface="B Nazanin" panose="00000400000000000000" pitchFamily="2" charset="-78"/>
              </a:rPr>
              <a:t>glomosim</a:t>
            </a:r>
            <a:r>
              <a:rPr lang="fa-IR" altLang="zh-TW">
                <a:cs typeface="B Nazanin" panose="00000400000000000000" pitchFamily="2" charset="-78"/>
              </a:rPr>
              <a:t> را در پوشه </a:t>
            </a:r>
            <a:r>
              <a:rPr lang="en-US" altLang="zh-TW">
                <a:cs typeface="B Nazanin" panose="00000400000000000000" pitchFamily="2" charset="-78"/>
              </a:rPr>
              <a:t>%programfiles%</a:t>
            </a:r>
            <a:r>
              <a:rPr lang="fa-IR" altLang="zh-TW">
                <a:cs typeface="B Nazanin" panose="00000400000000000000" pitchFamily="2" charset="-78"/>
              </a:rPr>
              <a:t> يا هر مسير دلخواه (مثلا </a:t>
            </a:r>
            <a:r>
              <a:rPr lang="en-US" altLang="zh-TW">
                <a:cs typeface="B Nazanin" panose="00000400000000000000" pitchFamily="2" charset="-78"/>
              </a:rPr>
              <a:t>e:\glomosim</a:t>
            </a:r>
            <a:r>
              <a:rPr lang="fa-IR" altLang="zh-TW">
                <a:cs typeface="B Nazanin" panose="00000400000000000000" pitchFamily="2" charset="-78"/>
              </a:rPr>
              <a:t>) نصب كنيد.</a:t>
            </a:r>
            <a:endParaRPr lang="en-US" altLang="zh-TW">
              <a:cs typeface="B Nazanin" panose="00000400000000000000" pitchFamily="2" charset="-78"/>
            </a:endParaRP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zh-TW" altLang="en-US" smtClean="0">
              <a:cs typeface="B Nazanin" panose="00000400000000000000" pitchFamily="2" charset="-78"/>
            </a:endParaRPr>
          </a:p>
        </p:txBody>
      </p:sp>
      <p:sp>
        <p:nvSpPr>
          <p:cNvPr id="34819" name="Rectangle 3"/>
          <p:cNvSpPr>
            <a:spLocks noGrp="1" noChangeArrowheads="1"/>
          </p:cNvSpPr>
          <p:nvPr>
            <p:ph type="body" sz="half" idx="1"/>
          </p:nvPr>
        </p:nvSpPr>
        <p:spPr>
          <a:xfrm>
            <a:off x="685800" y="1828800"/>
            <a:ext cx="7848600" cy="3200400"/>
          </a:xfrm>
        </p:spPr>
        <p:txBody>
          <a:bodyPr/>
          <a:lstStyle/>
          <a:p>
            <a:pPr algn="r" rtl="1" eaLnBrk="1" hangingPunct="1">
              <a:lnSpc>
                <a:spcPct val="90000"/>
              </a:lnSpc>
            </a:pPr>
            <a:r>
              <a:rPr lang="fa-IR" altLang="zh-TW" sz="2800" smtClean="0">
                <a:cs typeface="B Nazanin" panose="00000400000000000000" pitchFamily="2" charset="-78"/>
              </a:rPr>
              <a:t>متغيرهاي محيطي مربوط به مسير را مقدار دهي كنيد. </a:t>
            </a:r>
            <a:r>
              <a:rPr lang="fa-IR" altLang="zh-TW" sz="1600" b="1" smtClean="0">
                <a:cs typeface="B Nazanin" panose="00000400000000000000" pitchFamily="2" charset="-78"/>
              </a:rPr>
              <a:t>(مطابق شكل هاي صفحه بعد)</a:t>
            </a:r>
            <a:endParaRPr lang="en-US" altLang="zh-TW" sz="1600" b="1" smtClean="0">
              <a:cs typeface="B Nazanin" panose="00000400000000000000" pitchFamily="2" charset="-78"/>
            </a:endParaRPr>
          </a:p>
          <a:p>
            <a:pPr lvl="1" eaLnBrk="1" hangingPunct="1">
              <a:lnSpc>
                <a:spcPct val="90000"/>
              </a:lnSpc>
            </a:pPr>
            <a:r>
              <a:rPr lang="en-US" altLang="zh-TW" sz="2400" smtClean="0">
                <a:cs typeface="B Nazanin" panose="00000400000000000000" pitchFamily="2" charset="-78"/>
              </a:rPr>
              <a:t>PCC_DIRECTORY</a:t>
            </a:r>
          </a:p>
          <a:p>
            <a:pPr lvl="1" eaLnBrk="1" hangingPunct="1">
              <a:lnSpc>
                <a:spcPct val="90000"/>
              </a:lnSpc>
              <a:buFont typeface="Wingdings" panose="05000000000000000000" pitchFamily="2" charset="2"/>
              <a:buNone/>
            </a:pPr>
            <a:r>
              <a:rPr lang="en-US" altLang="zh-TW" sz="1200" smtClean="0">
                <a:cs typeface="B Nazanin" panose="00000400000000000000" pitchFamily="2" charset="-78"/>
              </a:rPr>
              <a:t>	C:\Program Files\glomosim-2.03\parsec\windowsnt-4.0-vc6 </a:t>
            </a:r>
          </a:p>
          <a:p>
            <a:pPr lvl="1" eaLnBrk="1" hangingPunct="1">
              <a:lnSpc>
                <a:spcPct val="90000"/>
              </a:lnSpc>
            </a:pPr>
            <a:r>
              <a:rPr lang="en-US" altLang="zh-TW" sz="2400" smtClean="0">
                <a:cs typeface="B Nazanin" panose="00000400000000000000" pitchFamily="2" charset="-78"/>
              </a:rPr>
              <a:t>PATH</a:t>
            </a:r>
          </a:p>
          <a:p>
            <a:pPr lvl="1" eaLnBrk="1" hangingPunct="1">
              <a:lnSpc>
                <a:spcPct val="90000"/>
              </a:lnSpc>
              <a:buFont typeface="Wingdings" panose="05000000000000000000" pitchFamily="2" charset="2"/>
              <a:buNone/>
            </a:pPr>
            <a:r>
              <a:rPr lang="en-US" altLang="zh-TW" sz="1200" smtClean="0">
                <a:cs typeface="B Nazanin" panose="00000400000000000000" pitchFamily="2" charset="-78"/>
              </a:rPr>
              <a:t>	C:\Program Files\glomosim-2.03\parsec\windowsnt-4.0-vc6 \bin</a:t>
            </a:r>
            <a:r>
              <a:rPr lang="en-US" altLang="zh-TW" sz="2400" smtClean="0">
                <a:cs typeface="B Nazanin" panose="00000400000000000000" pitchFamily="2" charset="-78"/>
              </a:rPr>
              <a:t> </a:t>
            </a:r>
          </a:p>
          <a:p>
            <a:pPr lvl="1" eaLnBrk="1" hangingPunct="1">
              <a:lnSpc>
                <a:spcPct val="90000"/>
              </a:lnSpc>
            </a:pPr>
            <a:r>
              <a:rPr lang="en-US" altLang="zh-TW" sz="2400" smtClean="0">
                <a:cs typeface="B Nazanin" panose="00000400000000000000" pitchFamily="2" charset="-78"/>
              </a:rPr>
              <a:t>Visual Studio vcvars.bat</a:t>
            </a:r>
          </a:p>
          <a:p>
            <a:pPr algn="r" rtl="1" eaLnBrk="1" hangingPunct="1">
              <a:lnSpc>
                <a:spcPct val="90000"/>
              </a:lnSpc>
            </a:pPr>
            <a:r>
              <a:rPr lang="fa-IR" altLang="zh-TW" sz="2800" smtClean="0">
                <a:cs typeface="B Nazanin" panose="00000400000000000000" pitchFamily="2" charset="-78"/>
              </a:rPr>
              <a:t>مقدار متغير محيطي </a:t>
            </a:r>
            <a:r>
              <a:rPr lang="en-US" altLang="zh-TW" sz="2800" smtClean="0">
                <a:cs typeface="B Nazanin" panose="00000400000000000000" pitchFamily="2" charset="-78"/>
              </a:rPr>
              <a:t>pcc</a:t>
            </a:r>
            <a:r>
              <a:rPr lang="fa-IR" altLang="zh-TW" sz="2800" smtClean="0">
                <a:cs typeface="B Nazanin" panose="00000400000000000000" pitchFamily="2" charset="-78"/>
              </a:rPr>
              <a:t> را از طريق فرمان </a:t>
            </a:r>
            <a:r>
              <a:rPr lang="en-US" altLang="zh-TW" sz="2800" smtClean="0">
                <a:cs typeface="B Nazanin" panose="00000400000000000000" pitchFamily="2" charset="-78"/>
              </a:rPr>
              <a:t>pcc –env</a:t>
            </a:r>
            <a:r>
              <a:rPr lang="fa-IR" altLang="zh-TW" sz="2800" smtClean="0">
                <a:cs typeface="B Nazanin" panose="00000400000000000000" pitchFamily="2" charset="-78"/>
              </a:rPr>
              <a:t> چك كنيد.</a:t>
            </a:r>
            <a:endParaRPr lang="en-US" altLang="zh-TW" sz="28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8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8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8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8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4819">
                                            <p:txEl>
                                              <p:pRg st="5" end="5"/>
                                            </p:txEl>
                                          </p:spTgt>
                                        </p:tgtEl>
                                        <p:attrNameLst>
                                          <p:attrName>style.visibility</p:attrName>
                                        </p:attrNameLst>
                                      </p:cBhvr>
                                      <p:to>
                                        <p:strVal val="visible"/>
                                      </p:to>
                                    </p:se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advAuto="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smtClean="0"/>
              <a:t> </a:t>
            </a:r>
          </a:p>
        </p:txBody>
      </p:sp>
      <p:pic>
        <p:nvPicPr>
          <p:cNvPr id="18440" name="Picture 8"/>
          <p:cNvPicPr>
            <a:picLocks noChangeAspect="1" noChangeArrowheads="1"/>
          </p:cNvPicPr>
          <p:nvPr/>
        </p:nvPicPr>
        <p:blipFill>
          <a:blip r:embed="rId3"/>
          <a:srcRect/>
          <a:stretch>
            <a:fillRect/>
          </a:stretch>
        </p:blipFill>
        <p:spPr bwMode="auto">
          <a:xfrm>
            <a:off x="2057400" y="1752600"/>
            <a:ext cx="4343400" cy="4864100"/>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TW" altLang="en-US" smtClean="0"/>
              <a:t> </a:t>
            </a:r>
          </a:p>
        </p:txBody>
      </p:sp>
      <p:pic>
        <p:nvPicPr>
          <p:cNvPr id="34822" name="Picture 6" descr="pcc-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79946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TW" altLang="en-US" smtClean="0"/>
              <a:t> </a:t>
            </a:r>
          </a:p>
        </p:txBody>
      </p:sp>
      <p:sp>
        <p:nvSpPr>
          <p:cNvPr id="34819" name="Rectangle 3"/>
          <p:cNvSpPr>
            <a:spLocks noGrp="1" noChangeArrowheads="1"/>
          </p:cNvSpPr>
          <p:nvPr>
            <p:ph type="body" sz="half" idx="1"/>
          </p:nvPr>
        </p:nvSpPr>
        <p:spPr>
          <a:xfrm>
            <a:off x="685800" y="1828800"/>
            <a:ext cx="7848600" cy="4495800"/>
          </a:xfrm>
        </p:spPr>
        <p:txBody>
          <a:bodyPr/>
          <a:lstStyle/>
          <a:p>
            <a:pPr algn="just" rtl="1" eaLnBrk="1" hangingPunct="1"/>
            <a:r>
              <a:rPr lang="fa-IR" altLang="zh-TW" sz="2000" smtClean="0">
                <a:cs typeface="B Nazanin" panose="00000400000000000000" pitchFamily="2" charset="-78"/>
              </a:rPr>
              <a:t>به دليل اينكه ممكن است وجود فاصله در نام پوشه (</a:t>
            </a:r>
            <a:r>
              <a:rPr lang="en-US" altLang="zh-TW" sz="2000" smtClean="0">
                <a:cs typeface="B Nazanin" panose="00000400000000000000" pitchFamily="2" charset="-78"/>
              </a:rPr>
              <a:t>Program Files</a:t>
            </a:r>
            <a:r>
              <a:rPr lang="fa-IR" altLang="zh-TW" sz="2000" smtClean="0">
                <a:cs typeface="B Nazanin" panose="00000400000000000000" pitchFamily="2" charset="-78"/>
              </a:rPr>
              <a:t>) موجب بروز نقص در اجراي برنامه گردد احتياطا بهتر است كه نام پوشه را بدون فاصله انتخاب نماييم. لذا به جاي مسير </a:t>
            </a:r>
            <a:r>
              <a:rPr lang="en-US" altLang="zh-TW" sz="2000" smtClean="0">
                <a:cs typeface="B Nazanin" panose="00000400000000000000" pitchFamily="2" charset="-78"/>
              </a:rPr>
              <a:t>C:\Program Files\glomosim-2.03\parsec\windowsnt-4.0-vc6</a:t>
            </a:r>
            <a:r>
              <a:rPr lang="fa-IR" altLang="zh-TW" sz="2000" smtClean="0">
                <a:cs typeface="B Nazanin" panose="00000400000000000000" pitchFamily="2" charset="-78"/>
              </a:rPr>
              <a:t> مسير </a:t>
            </a:r>
            <a:r>
              <a:rPr lang="en-US" altLang="zh-TW" sz="2000" smtClean="0">
                <a:cs typeface="B Nazanin" panose="00000400000000000000" pitchFamily="2" charset="-78"/>
              </a:rPr>
              <a:t>E:\glomosim\parsec\windowsnt-4.0-vc6</a:t>
            </a:r>
            <a:r>
              <a:rPr lang="fa-IR" altLang="zh-TW" sz="2000" smtClean="0">
                <a:cs typeface="B Nazanin" panose="00000400000000000000" pitchFamily="2" charset="-78"/>
              </a:rPr>
              <a:t> (يا مشابه با اين) را انتخاب مي نماييم و </a:t>
            </a:r>
            <a:r>
              <a:rPr lang="en-US" altLang="zh-TW" sz="2000" smtClean="0">
                <a:cs typeface="B Nazanin" panose="00000400000000000000" pitchFamily="2" charset="-78"/>
              </a:rPr>
              <a:t>PCC_DIRECTORY</a:t>
            </a:r>
            <a:r>
              <a:rPr lang="fa-IR" altLang="zh-TW" sz="2000" smtClean="0">
                <a:cs typeface="B Nazanin" panose="00000400000000000000" pitchFamily="2" charset="-78"/>
              </a:rPr>
              <a:t> را مقدار دهي مي كنيم.</a:t>
            </a:r>
          </a:p>
          <a:p>
            <a:pPr algn="just" rtl="1" eaLnBrk="1" hangingPunct="1"/>
            <a:r>
              <a:rPr lang="fa-IR" altLang="zh-TW" sz="2000" smtClean="0">
                <a:cs typeface="B Nazanin" panose="00000400000000000000" pitchFamily="2" charset="-78"/>
              </a:rPr>
              <a:t>مقادير </a:t>
            </a:r>
            <a:r>
              <a:rPr lang="en-US" altLang="zh-TW" sz="2000" smtClean="0">
                <a:cs typeface="B Nazanin" panose="00000400000000000000" pitchFamily="2" charset="-78"/>
              </a:rPr>
              <a:t>E:\glomosim\parsec\bin;E:\glomosim\parsec\runtime; E:\glomosim\parsec\main; </a:t>
            </a:r>
            <a:r>
              <a:rPr lang="fa-IR" altLang="zh-TW" sz="2000" smtClean="0">
                <a:cs typeface="B Nazanin" panose="00000400000000000000" pitchFamily="2" charset="-78"/>
              </a:rPr>
              <a:t> را به انتهاي متغير </a:t>
            </a:r>
            <a:r>
              <a:rPr lang="en-US" altLang="zh-TW" sz="2000" smtClean="0">
                <a:cs typeface="B Nazanin" panose="00000400000000000000" pitchFamily="2" charset="-78"/>
              </a:rPr>
              <a:t>PATH</a:t>
            </a:r>
            <a:r>
              <a:rPr lang="fa-IR" altLang="zh-TW" sz="2000" smtClean="0">
                <a:cs typeface="B Nazanin" panose="00000400000000000000" pitchFamily="2" charset="-78"/>
              </a:rPr>
              <a:t> اضافه مي كنيم.</a:t>
            </a:r>
          </a:p>
          <a:p>
            <a:pPr algn="just" rtl="1" eaLnBrk="1" hangingPunct="1"/>
            <a:r>
              <a:rPr lang="fa-IR" altLang="zh-TW" sz="2000" smtClean="0">
                <a:cs typeface="B Nazanin" panose="00000400000000000000" pitchFamily="2" charset="-78"/>
              </a:rPr>
              <a:t>مقدار </a:t>
            </a:r>
            <a:r>
              <a:rPr lang="en-US" altLang="zh-TW" sz="2000" smtClean="0">
                <a:cs typeface="B Nazanin" panose="00000400000000000000" pitchFamily="2" charset="-78"/>
              </a:rPr>
              <a:t>E:\glomosim\parsec\runtime; </a:t>
            </a:r>
            <a:r>
              <a:rPr lang="fa-IR" altLang="zh-TW" sz="2000" smtClean="0">
                <a:cs typeface="B Nazanin" panose="00000400000000000000" pitchFamily="2" charset="-78"/>
              </a:rPr>
              <a:t> را به انتهاي متغير محيطي </a:t>
            </a:r>
            <a:r>
              <a:rPr lang="en-US" altLang="zh-TW" sz="2000" smtClean="0">
                <a:cs typeface="B Nazanin" panose="00000400000000000000" pitchFamily="2" charset="-78"/>
              </a:rPr>
              <a:t>lib</a:t>
            </a:r>
            <a:r>
              <a:rPr lang="fa-IR" altLang="zh-TW" sz="2000" smtClean="0">
                <a:cs typeface="B Nazanin" panose="00000400000000000000" pitchFamily="2" charset="-78"/>
              </a:rPr>
              <a:t> مي افزاييم.</a:t>
            </a:r>
          </a:p>
          <a:p>
            <a:pPr algn="just" rtl="1" eaLnBrk="1" hangingPunct="1"/>
            <a:r>
              <a:rPr lang="fa-IR" altLang="zh-TW" sz="2000" smtClean="0">
                <a:cs typeface="B Nazanin" panose="00000400000000000000" pitchFamily="2" charset="-78"/>
              </a:rPr>
              <a:t>مقدار </a:t>
            </a:r>
            <a:r>
              <a:rPr lang="en-US" altLang="zh-TW" sz="2000" smtClean="0">
                <a:cs typeface="B Nazanin" panose="00000400000000000000" pitchFamily="2" charset="-78"/>
              </a:rPr>
              <a:t>E:\glomosim\parsec\include</a:t>
            </a:r>
            <a:r>
              <a:rPr lang="fa-IR" altLang="zh-TW" sz="2000" smtClean="0">
                <a:cs typeface="B Nazanin" panose="00000400000000000000" pitchFamily="2" charset="-78"/>
              </a:rPr>
              <a:t> را به انتهاي متغير محيطي </a:t>
            </a:r>
            <a:r>
              <a:rPr lang="en-US" altLang="zh-TW" sz="2000" smtClean="0">
                <a:cs typeface="B Nazanin" panose="00000400000000000000" pitchFamily="2" charset="-78"/>
              </a:rPr>
              <a:t>include</a:t>
            </a:r>
            <a:r>
              <a:rPr lang="fa-IR" altLang="zh-TW" sz="2000" smtClean="0">
                <a:cs typeface="B Nazanin" panose="00000400000000000000" pitchFamily="2" charset="-78"/>
              </a:rPr>
              <a:t> مي افزاييم.</a:t>
            </a:r>
            <a:endParaRPr lang="en-US" altLang="zh-TW" sz="20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819">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19">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a-IR" altLang="zh-TW" smtClean="0">
                <a:cs typeface="B Nazanin" panose="00000400000000000000" pitchFamily="2" charset="-78"/>
              </a:rPr>
              <a:t>مقدمه</a:t>
            </a:r>
            <a:endParaRPr lang="en-US" altLang="zh-TW" smtClean="0">
              <a:cs typeface="B Nazanin" panose="00000400000000000000" pitchFamily="2" charset="-78"/>
            </a:endParaRPr>
          </a:p>
        </p:txBody>
      </p:sp>
      <p:sp>
        <p:nvSpPr>
          <p:cNvPr id="1027" name="Rectangle 3"/>
          <p:cNvSpPr>
            <a:spLocks noGrp="1" noChangeArrowheads="1"/>
          </p:cNvSpPr>
          <p:nvPr>
            <p:ph type="body" idx="1"/>
          </p:nvPr>
        </p:nvSpPr>
        <p:spPr/>
        <p:txBody>
          <a:bodyPr/>
          <a:lstStyle/>
          <a:p>
            <a:pPr algn="just" rtl="1" eaLnBrk="1" hangingPunct="1"/>
            <a:r>
              <a:rPr lang="en-US" altLang="zh-TW" smtClean="0">
                <a:cs typeface="B Nazanin" panose="00000400000000000000" pitchFamily="2" charset="-78"/>
              </a:rPr>
              <a:t>GloMoSim</a:t>
            </a:r>
            <a:r>
              <a:rPr lang="fa-IR" altLang="zh-TW" smtClean="0">
                <a:cs typeface="B Nazanin" panose="00000400000000000000" pitchFamily="2" charset="-78"/>
              </a:rPr>
              <a:t>مجموعه اي از توابع كتابخانه اي جهت شبيه سازي سيستم هاي اطلاعاتي سيار مي باشد كه به طور خاص براي شبيه سازي شبكه هاي بي سيم و تك منظوره به كار مي رود. اين نرم افزار از طريق آدرس وب دانشگاه يو سي ال اي آمريكا قابل دريافت است.</a:t>
            </a:r>
            <a:endParaRPr lang="en-US" altLang="zh-TW" smtClean="0">
              <a:cs typeface="B Nazanin" panose="00000400000000000000" pitchFamily="2" charset="-78"/>
            </a:endParaRPr>
          </a:p>
          <a:p>
            <a:pPr algn="r" rtl="1" eaLnBrk="1" hangingPunct="1"/>
            <a:r>
              <a:rPr lang="en-US" altLang="zh-TW" smtClean="0">
                <a:cs typeface="B Nazanin" panose="00000400000000000000" pitchFamily="2" charset="-78"/>
                <a:hlinkClick r:id="rId3"/>
              </a:rPr>
              <a:t>http://pcl.cs.ucla.edu/projects/glomosim/</a:t>
            </a:r>
            <a:endParaRPr lang="en-US" altLang="zh-TW" smtClean="0">
              <a:cs typeface="B Nazanin" panose="00000400000000000000" pitchFamily="2" charset="-78"/>
            </a:endParaRPr>
          </a:p>
          <a:p>
            <a:pPr algn="just" rtl="1" eaLnBrk="1" hangingPunct="1"/>
            <a:r>
              <a:rPr lang="fa-IR" altLang="zh-TW" smtClean="0">
                <a:cs typeface="B Nazanin" panose="00000400000000000000" pitchFamily="2" charset="-78"/>
              </a:rPr>
              <a:t>كاربري اين نرم افزار نسبت به </a:t>
            </a:r>
            <a:r>
              <a:rPr lang="en-US" altLang="zh-TW" smtClean="0">
                <a:cs typeface="B Nazanin" panose="00000400000000000000" pitchFamily="2" charset="-78"/>
              </a:rPr>
              <a:t>NS</a:t>
            </a:r>
            <a:r>
              <a:rPr lang="fa-IR" altLang="zh-TW" smtClean="0">
                <a:cs typeface="B Nazanin" panose="00000400000000000000" pitchFamily="2" charset="-78"/>
              </a:rPr>
              <a:t> - كه يك نرم افزار شبيه سازي ديگر است – آسان تر است.</a:t>
            </a:r>
          </a:p>
          <a:p>
            <a:pPr algn="r" rtl="1" eaLnBrk="1" hangingPunct="1"/>
            <a:endParaRPr lang="en-US" altLang="zh-TW"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TW" altLang="en-US" smtClean="0"/>
              <a:t> </a:t>
            </a:r>
          </a:p>
        </p:txBody>
      </p:sp>
      <p:sp>
        <p:nvSpPr>
          <p:cNvPr id="34819" name="Rectangle 3"/>
          <p:cNvSpPr>
            <a:spLocks noGrp="1" noChangeArrowheads="1"/>
          </p:cNvSpPr>
          <p:nvPr>
            <p:ph type="body" sz="half" idx="1"/>
          </p:nvPr>
        </p:nvSpPr>
        <p:spPr>
          <a:xfrm>
            <a:off x="685800" y="1828800"/>
            <a:ext cx="7848600" cy="4495800"/>
          </a:xfrm>
        </p:spPr>
        <p:txBody>
          <a:bodyPr/>
          <a:lstStyle/>
          <a:p>
            <a:pPr algn="just" rtl="1" eaLnBrk="1" hangingPunct="1"/>
            <a:r>
              <a:rPr lang="fa-IR" altLang="zh-TW" sz="2000" smtClean="0">
                <a:cs typeface="B Nazanin" panose="00000400000000000000" pitchFamily="2" charset="-78"/>
              </a:rPr>
              <a:t>در ضمن مي توانيم تغييرات فوق را در يك فايل دسته اي (مثلا با نام </a:t>
            </a:r>
            <a:r>
              <a:rPr lang="en-US" altLang="zh-TW" sz="2000" smtClean="0">
                <a:cs typeface="B Nazanin" panose="00000400000000000000" pitchFamily="2" charset="-78"/>
              </a:rPr>
              <a:t>a.bat</a:t>
            </a:r>
            <a:r>
              <a:rPr lang="fa-IR" altLang="zh-TW" sz="2000" smtClean="0">
                <a:cs typeface="B Nazanin" panose="00000400000000000000" pitchFamily="2" charset="-78"/>
              </a:rPr>
              <a:t>) بنويسيم و قبل از اجراي </a:t>
            </a:r>
            <a:r>
              <a:rPr lang="en-US" altLang="zh-TW" sz="2000" smtClean="0">
                <a:cs typeface="B Nazanin" panose="00000400000000000000" pitchFamily="2" charset="-78"/>
              </a:rPr>
              <a:t>glomosim</a:t>
            </a:r>
            <a:r>
              <a:rPr lang="fa-IR" altLang="zh-TW" sz="2000" smtClean="0">
                <a:cs typeface="B Nazanin" panose="00000400000000000000" pitchFamily="2" charset="-78"/>
              </a:rPr>
              <a:t> يا ملحقات آن اجرا نماييم.</a:t>
            </a:r>
          </a:p>
          <a:p>
            <a:pPr algn="just" eaLnBrk="1" hangingPunct="1"/>
            <a:r>
              <a:rPr lang="en-US" altLang="zh-TW" sz="1200" smtClean="0">
                <a:cs typeface="B Nazanin" panose="00000400000000000000" pitchFamily="2" charset="-78"/>
              </a:rPr>
              <a:t>Set PCC_DIRECTORY= E:\glomosim\parsec\windowsnt-4.0-vc6</a:t>
            </a:r>
            <a:r>
              <a:rPr lang="fa-IR" altLang="zh-TW" sz="1200" smtClean="0">
                <a:cs typeface="B Nazanin" panose="00000400000000000000" pitchFamily="2" charset="-78"/>
              </a:rPr>
              <a:t> </a:t>
            </a:r>
            <a:endParaRPr lang="en-US" altLang="zh-TW" sz="1200" smtClean="0">
              <a:cs typeface="B Nazanin" panose="00000400000000000000" pitchFamily="2" charset="-78"/>
            </a:endParaRPr>
          </a:p>
          <a:p>
            <a:pPr algn="just" eaLnBrk="1" hangingPunct="1"/>
            <a:r>
              <a:rPr lang="en-US" altLang="zh-TW" sz="1200" smtClean="0">
                <a:cs typeface="B Nazanin" panose="00000400000000000000" pitchFamily="2" charset="-78"/>
              </a:rPr>
              <a:t>Set PATH=%PATH%; E:\glomosim\parsec\bin;E:\glomosim\parsec\runtime; E:\glomosim\parsec\main; </a:t>
            </a:r>
          </a:p>
          <a:p>
            <a:pPr algn="just" eaLnBrk="1" hangingPunct="1"/>
            <a:r>
              <a:rPr lang="en-US" altLang="zh-TW" sz="1200" smtClean="0">
                <a:cs typeface="B Nazanin" panose="00000400000000000000" pitchFamily="2" charset="-78"/>
              </a:rPr>
              <a:t>Set lib=%lib%; E:\glomosim\parsec\runtime;</a:t>
            </a:r>
          </a:p>
          <a:p>
            <a:pPr algn="just" eaLnBrk="1" hangingPunct="1"/>
            <a:r>
              <a:rPr lang="en-US" altLang="zh-TW" sz="1200" smtClean="0">
                <a:cs typeface="B Nazanin" panose="00000400000000000000" pitchFamily="2" charset="-78"/>
              </a:rPr>
              <a:t>Set include=%include%; E:\glomosim\parsec\include;</a:t>
            </a:r>
          </a:p>
          <a:p>
            <a:pPr algn="just" eaLnBrk="1" hangingPunct="1"/>
            <a:endParaRPr lang="en-US" altLang="zh-TW" sz="1200" smtClean="0">
              <a:cs typeface="B Nazanin" panose="00000400000000000000" pitchFamily="2" charset="-78"/>
            </a:endParaRPr>
          </a:p>
          <a:p>
            <a:pPr algn="just" eaLnBrk="1" hangingPunct="1"/>
            <a:endParaRPr lang="en-US" altLang="zh-TW" sz="20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819">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819">
                                            <p:txEl>
                                              <p:pRg st="1" end="1"/>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19">
                                            <p:txEl>
                                              <p:pRg st="2" end="2"/>
                                            </p:txEl>
                                          </p:spTgt>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4819">
                                            <p:txEl>
                                              <p:pRg st="3" end="3"/>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zh-TW" altLang="en-US" smtClean="0"/>
              <a:t> </a:t>
            </a:r>
          </a:p>
        </p:txBody>
      </p:sp>
      <p:sp>
        <p:nvSpPr>
          <p:cNvPr id="36867" name="Rectangle 3"/>
          <p:cNvSpPr>
            <a:spLocks noGrp="1" noChangeArrowheads="1"/>
          </p:cNvSpPr>
          <p:nvPr>
            <p:ph type="body" sz="half" idx="1"/>
          </p:nvPr>
        </p:nvSpPr>
        <p:spPr>
          <a:xfrm>
            <a:off x="685800" y="1828800"/>
            <a:ext cx="7772400" cy="4495800"/>
          </a:xfrm>
        </p:spPr>
        <p:txBody>
          <a:bodyPr/>
          <a:lstStyle/>
          <a:p>
            <a:pPr algn="just" rtl="1" eaLnBrk="1" hangingPunct="1"/>
            <a:r>
              <a:rPr lang="fa-IR" altLang="zh-TW" sz="2400" smtClean="0">
                <a:cs typeface="B Nazanin" panose="00000400000000000000" pitchFamily="2" charset="-78"/>
              </a:rPr>
              <a:t>برنامه </a:t>
            </a:r>
            <a:r>
              <a:rPr lang="en-US" altLang="zh-TW" sz="2400" smtClean="0">
                <a:cs typeface="B Nazanin" panose="00000400000000000000" pitchFamily="2" charset="-78"/>
              </a:rPr>
              <a:t>makent.bat</a:t>
            </a:r>
            <a:r>
              <a:rPr lang="fa-IR" altLang="zh-TW" sz="2400" smtClean="0">
                <a:cs typeface="B Nazanin" panose="00000400000000000000" pitchFamily="2" charset="-78"/>
              </a:rPr>
              <a:t> را از پوشه </a:t>
            </a:r>
            <a:r>
              <a:rPr lang="en-US" altLang="zh-TW" sz="2400" smtClean="0">
                <a:cs typeface="B Nazanin" panose="00000400000000000000" pitchFamily="2" charset="-78"/>
              </a:rPr>
              <a:t>golomsim\main</a:t>
            </a:r>
            <a:r>
              <a:rPr lang="fa-IR" altLang="zh-TW" sz="2400" smtClean="0">
                <a:cs typeface="B Nazanin" panose="00000400000000000000" pitchFamily="2" charset="-78"/>
              </a:rPr>
              <a:t> اجرا كنيد. پس از اتمام اجراي اين برنامه، </a:t>
            </a:r>
            <a:r>
              <a:rPr lang="en-US" altLang="zh-TW" sz="2400" smtClean="0">
                <a:cs typeface="B Nazanin" panose="00000400000000000000" pitchFamily="2" charset="-78"/>
              </a:rPr>
              <a:t>glomosim</a:t>
            </a:r>
            <a:r>
              <a:rPr lang="fa-IR" altLang="zh-TW" sz="2400" smtClean="0">
                <a:cs typeface="B Nazanin" panose="00000400000000000000" pitchFamily="2" charset="-78"/>
              </a:rPr>
              <a:t> داخل پوشه </a:t>
            </a:r>
            <a:r>
              <a:rPr lang="en-US" altLang="zh-TW" sz="2400" smtClean="0">
                <a:cs typeface="B Nazanin" panose="00000400000000000000" pitchFamily="2" charset="-78"/>
              </a:rPr>
              <a:t>bin</a:t>
            </a:r>
            <a:r>
              <a:rPr lang="fa-IR" altLang="zh-TW" sz="2400" smtClean="0">
                <a:cs typeface="B Nazanin" panose="00000400000000000000" pitchFamily="2" charset="-78"/>
              </a:rPr>
              <a:t> آماده اجرا خواهد بود.</a:t>
            </a:r>
          </a:p>
          <a:p>
            <a:pPr algn="just" rtl="1" eaLnBrk="1" hangingPunct="1"/>
            <a:r>
              <a:rPr lang="fa-IR" altLang="zh-TW" sz="2400" smtClean="0">
                <a:cs typeface="B Nazanin" panose="00000400000000000000" pitchFamily="2" charset="-78"/>
              </a:rPr>
              <a:t>با فرمان </a:t>
            </a:r>
            <a:r>
              <a:rPr lang="en-US" altLang="zh-TW" sz="2400" smtClean="0">
                <a:cs typeface="B Nazanin" panose="00000400000000000000" pitchFamily="2" charset="-78"/>
              </a:rPr>
              <a:t>javac *.java</a:t>
            </a:r>
            <a:r>
              <a:rPr lang="fa-IR" altLang="zh-TW" sz="2400" smtClean="0">
                <a:cs typeface="B Nazanin" panose="00000400000000000000" pitchFamily="2" charset="-78"/>
              </a:rPr>
              <a:t> داخل پوشه </a:t>
            </a:r>
            <a:r>
              <a:rPr lang="en-US" altLang="zh-TW" sz="2400" smtClean="0">
                <a:cs typeface="B Nazanin" panose="00000400000000000000" pitchFamily="2" charset="-78"/>
              </a:rPr>
              <a:t>java_gui</a:t>
            </a:r>
            <a:r>
              <a:rPr lang="fa-IR" altLang="zh-TW" sz="2400" smtClean="0">
                <a:cs typeface="B Nazanin" panose="00000400000000000000" pitchFamily="2" charset="-78"/>
              </a:rPr>
              <a:t> فايل هاي جاوا را نيز كامپايل كنيد.</a:t>
            </a:r>
            <a:endParaRPr lang="en-US" altLang="zh-TW" sz="2400" smtClean="0">
              <a:cs typeface="B Nazanin" panose="00000400000000000000" pitchFamily="2" charset="-78"/>
            </a:endParaRPr>
          </a:p>
        </p:txBody>
      </p:sp>
      <p:pic>
        <p:nvPicPr>
          <p:cNvPr id="36869" name="Picture 5" descr="makent-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429000"/>
            <a:ext cx="57912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9"/>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368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smtClean="0"/>
              <a:t> </a:t>
            </a:r>
            <a:r>
              <a:rPr lang="fa-IR" altLang="zh-TW" smtClean="0">
                <a:cs typeface="B Nazanin" panose="00000400000000000000" pitchFamily="2" charset="-78"/>
              </a:rPr>
              <a:t>اجراي برنامه در محيط ويندوز</a:t>
            </a:r>
            <a:endParaRPr lang="zh-TW" altLang="en-US" smtClean="0"/>
          </a:p>
        </p:txBody>
      </p:sp>
      <p:sp>
        <p:nvSpPr>
          <p:cNvPr id="36867" name="Rectangle 3"/>
          <p:cNvSpPr>
            <a:spLocks noGrp="1" noChangeArrowheads="1"/>
          </p:cNvSpPr>
          <p:nvPr>
            <p:ph type="body" sz="half" idx="1"/>
          </p:nvPr>
        </p:nvSpPr>
        <p:spPr>
          <a:xfrm>
            <a:off x="685800" y="1828800"/>
            <a:ext cx="7543800" cy="4495800"/>
          </a:xfrm>
        </p:spPr>
        <p:txBody>
          <a:bodyPr/>
          <a:lstStyle/>
          <a:p>
            <a:pPr algn="r" rtl="1" eaLnBrk="1" hangingPunct="1"/>
            <a:r>
              <a:rPr lang="fa-IR" altLang="zh-TW" sz="2000" smtClean="0">
                <a:cs typeface="B Nazanin" panose="00000400000000000000" pitchFamily="2" charset="-78"/>
              </a:rPr>
              <a:t>براي اجراي برنامه داخل پوشه </a:t>
            </a:r>
            <a:r>
              <a:rPr lang="en-US" altLang="zh-TW" sz="2000" smtClean="0">
                <a:cs typeface="B Nazanin" panose="00000400000000000000" pitchFamily="2" charset="-78"/>
              </a:rPr>
              <a:t>bin</a:t>
            </a:r>
            <a:r>
              <a:rPr lang="fa-IR" altLang="zh-TW" sz="2000" smtClean="0">
                <a:cs typeface="B Nazanin" panose="00000400000000000000" pitchFamily="2" charset="-78"/>
              </a:rPr>
              <a:t> فرمان </a:t>
            </a:r>
            <a:r>
              <a:rPr lang="en-US" altLang="zh-TW" sz="2000" smtClean="0">
                <a:cs typeface="B Nazanin" panose="00000400000000000000" pitchFamily="2" charset="-78"/>
              </a:rPr>
              <a:t>glomosim datafile </a:t>
            </a:r>
            <a:r>
              <a:rPr lang="fa-IR" altLang="zh-TW" sz="2000" smtClean="0">
                <a:cs typeface="B Nazanin" panose="00000400000000000000" pitchFamily="2" charset="-78"/>
              </a:rPr>
              <a:t> را وارد نماييد كه به جاي </a:t>
            </a:r>
            <a:r>
              <a:rPr lang="en-US" altLang="zh-TW" sz="2000" smtClean="0">
                <a:cs typeface="B Nazanin" panose="00000400000000000000" pitchFamily="2" charset="-78"/>
              </a:rPr>
              <a:t>datafile</a:t>
            </a:r>
            <a:r>
              <a:rPr lang="fa-IR" altLang="zh-TW" sz="2000" smtClean="0">
                <a:cs typeface="B Nazanin" panose="00000400000000000000" pitchFamily="2" charset="-78"/>
              </a:rPr>
              <a:t> نام فايلي را كه داده ها در آن ذخيره شده است، بنويسيد.</a:t>
            </a:r>
            <a:endParaRPr lang="en-US" altLang="zh-TW" sz="2000" smtClean="0">
              <a:cs typeface="B Nazanin" panose="00000400000000000000" pitchFamily="2" charset="-78"/>
            </a:endParaRPr>
          </a:p>
        </p:txBody>
      </p:sp>
      <p:pic>
        <p:nvPicPr>
          <p:cNvPr id="36870" name="Picture 6" descr="glomo-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67056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en-US" smtClean="0"/>
              <a:t> </a:t>
            </a:r>
            <a:r>
              <a:rPr lang="fa-IR" altLang="zh-TW" smtClean="0">
                <a:cs typeface="B Nazanin" panose="00000400000000000000" pitchFamily="2" charset="-78"/>
              </a:rPr>
              <a:t>اجراي برنامه در محيط ويندوز</a:t>
            </a:r>
            <a:endParaRPr lang="zh-TW" altLang="en-US" smtClean="0"/>
          </a:p>
        </p:txBody>
      </p:sp>
      <p:sp>
        <p:nvSpPr>
          <p:cNvPr id="36867" name="Rectangle 3"/>
          <p:cNvSpPr>
            <a:spLocks noGrp="1" noChangeArrowheads="1"/>
          </p:cNvSpPr>
          <p:nvPr>
            <p:ph type="body" sz="half" idx="1"/>
          </p:nvPr>
        </p:nvSpPr>
        <p:spPr>
          <a:xfrm>
            <a:off x="685800" y="1828800"/>
            <a:ext cx="7543800" cy="4495800"/>
          </a:xfrm>
        </p:spPr>
        <p:txBody>
          <a:bodyPr/>
          <a:lstStyle/>
          <a:p>
            <a:pPr algn="r" rtl="1" eaLnBrk="1" hangingPunct="1"/>
            <a:r>
              <a:rPr lang="fa-IR" altLang="zh-TW" sz="2000" smtClean="0">
                <a:cs typeface="B Nazanin" panose="00000400000000000000" pitchFamily="2" charset="-78"/>
              </a:rPr>
              <a:t>اگر مي خواهيد خروجي را نيز داخل يك فايل متني داشته باشيد مي توانيد با استفاده از </a:t>
            </a:r>
            <a:r>
              <a:rPr lang="en-US" altLang="zh-TW" sz="2000" smtClean="0">
                <a:cs typeface="B Nazanin" panose="00000400000000000000" pitchFamily="2" charset="-78"/>
              </a:rPr>
              <a:t>piping</a:t>
            </a:r>
            <a:r>
              <a:rPr lang="fa-IR" altLang="zh-TW" sz="2000" smtClean="0">
                <a:cs typeface="B Nazanin" panose="00000400000000000000" pitchFamily="2" charset="-78"/>
              </a:rPr>
              <a:t> اين كار را انجام دهيد. </a:t>
            </a:r>
          </a:p>
          <a:p>
            <a:pPr eaLnBrk="1" hangingPunct="1"/>
            <a:r>
              <a:rPr lang="en-US" altLang="zh-TW" sz="2000" smtClean="0">
                <a:cs typeface="B Nazanin" panose="00000400000000000000" pitchFamily="2" charset="-78"/>
              </a:rPr>
              <a:t>E:\glomosim\glomosim\bin&gt;glomosim.exe  config.in &gt; gs.out</a:t>
            </a:r>
          </a:p>
          <a:p>
            <a:pPr algn="r" rtl="1" eaLnBrk="1" hangingPunct="1"/>
            <a:r>
              <a:rPr lang="fa-IR" altLang="zh-TW" sz="2000" smtClean="0">
                <a:cs typeface="B Nazanin" panose="00000400000000000000" pitchFamily="2" charset="-78"/>
              </a:rPr>
              <a:t>دستور بالا داده ها را از فايل متني </a:t>
            </a:r>
            <a:r>
              <a:rPr lang="en-US" altLang="zh-TW" sz="2000" smtClean="0">
                <a:cs typeface="B Nazanin" panose="00000400000000000000" pitchFamily="2" charset="-78"/>
              </a:rPr>
              <a:t>config.in</a:t>
            </a:r>
            <a:r>
              <a:rPr lang="fa-IR" altLang="zh-TW" sz="2000" smtClean="0">
                <a:cs typeface="B Nazanin" panose="00000400000000000000" pitchFamily="2" charset="-78"/>
              </a:rPr>
              <a:t> خوانده نتيجه اجرا را در </a:t>
            </a:r>
            <a:r>
              <a:rPr lang="en-US" altLang="zh-TW" sz="2000" smtClean="0">
                <a:cs typeface="B Nazanin" panose="00000400000000000000" pitchFamily="2" charset="-78"/>
              </a:rPr>
              <a:t>gs.out</a:t>
            </a:r>
            <a:r>
              <a:rPr lang="fa-IR" altLang="zh-TW" sz="2000" smtClean="0">
                <a:cs typeface="B Nazanin" panose="00000400000000000000" pitchFamily="2" charset="-78"/>
              </a:rPr>
              <a:t> ذخيره مي نمايد.</a:t>
            </a:r>
          </a:p>
          <a:p>
            <a:pPr algn="r" rtl="1" eaLnBrk="1" hangingPunct="1"/>
            <a:r>
              <a:rPr lang="fa-IR" altLang="zh-TW" sz="2000" smtClean="0">
                <a:cs typeface="B Nazanin" panose="00000400000000000000" pitchFamily="2" charset="-78"/>
              </a:rPr>
              <a:t>مثال هاي موجود در پوشه </a:t>
            </a:r>
            <a:r>
              <a:rPr lang="en-US" altLang="zh-TW" sz="2000" smtClean="0">
                <a:cs typeface="B Nazanin" panose="00000400000000000000" pitchFamily="2" charset="-78"/>
              </a:rPr>
              <a:t>glomosim\glomosim\scenarios</a:t>
            </a:r>
            <a:r>
              <a:rPr lang="fa-IR" altLang="zh-TW" sz="2000" smtClean="0">
                <a:cs typeface="B Nazanin" panose="00000400000000000000" pitchFamily="2" charset="-78"/>
              </a:rPr>
              <a:t> را نيز مي توانيد داخل پوشه </a:t>
            </a:r>
            <a:r>
              <a:rPr lang="en-US" altLang="zh-TW" sz="2000" smtClean="0">
                <a:cs typeface="B Nazanin" panose="00000400000000000000" pitchFamily="2" charset="-78"/>
              </a:rPr>
              <a:t>bin</a:t>
            </a:r>
            <a:r>
              <a:rPr lang="fa-IR" altLang="zh-TW" sz="2000" smtClean="0">
                <a:cs typeface="B Nazanin" panose="00000400000000000000" pitchFamily="2" charset="-78"/>
              </a:rPr>
              <a:t> كپي كرده، اجرا نماييد.</a:t>
            </a:r>
            <a:endParaRPr lang="en-US" altLang="zh-TW" sz="20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fa-IR" altLang="zh-TW" smtClean="0">
                <a:cs typeface="B Nazanin" panose="00000400000000000000" pitchFamily="2" charset="-78"/>
              </a:rPr>
              <a:t>اجراي يك شبيه سازي پايه </a:t>
            </a:r>
            <a:endParaRPr lang="en-US" altLang="zh-TW" smtClean="0">
              <a:cs typeface="B Nazanin" panose="00000400000000000000" pitchFamily="2" charset="-78"/>
            </a:endParaRPr>
          </a:p>
        </p:txBody>
      </p:sp>
      <p:sp>
        <p:nvSpPr>
          <p:cNvPr id="49157" name="Rectangle 5"/>
          <p:cNvSpPr>
            <a:spLocks noGrp="1" noChangeArrowheads="1"/>
          </p:cNvSpPr>
          <p:nvPr>
            <p:ph type="body" sz="half" idx="1"/>
          </p:nvPr>
        </p:nvSpPr>
        <p:spPr>
          <a:xfrm>
            <a:off x="609600" y="1828800"/>
            <a:ext cx="7848600" cy="4495800"/>
          </a:xfrm>
        </p:spPr>
        <p:txBody>
          <a:bodyPr/>
          <a:lstStyle/>
          <a:p>
            <a:pPr algn="just" rtl="1" eaLnBrk="1" hangingPunct="1"/>
            <a:r>
              <a:rPr lang="fa-IR" altLang="zh-TW" smtClean="0">
                <a:cs typeface="B Nazanin" panose="00000400000000000000" pitchFamily="2" charset="-78"/>
              </a:rPr>
              <a:t>اجراي </a:t>
            </a:r>
            <a:r>
              <a:rPr lang="en-US" altLang="zh-TW" smtClean="0">
                <a:cs typeface="B Nazanin" panose="00000400000000000000" pitchFamily="2" charset="-78"/>
              </a:rPr>
              <a:t>glomosim</a:t>
            </a:r>
            <a:r>
              <a:rPr lang="fa-IR" altLang="zh-TW" smtClean="0">
                <a:cs typeface="B Nazanin" panose="00000400000000000000" pitchFamily="2" charset="-78"/>
              </a:rPr>
              <a:t> به محتويان فايل </a:t>
            </a:r>
            <a:r>
              <a:rPr lang="en-US" altLang="zh-TW" smtClean="0">
                <a:cs typeface="B Nazanin" panose="00000400000000000000" pitchFamily="2" charset="-78"/>
              </a:rPr>
              <a:t>config.in</a:t>
            </a:r>
            <a:r>
              <a:rPr lang="fa-IR" altLang="zh-TW" smtClean="0">
                <a:cs typeface="B Nazanin" panose="00000400000000000000" pitchFamily="2" charset="-78"/>
              </a:rPr>
              <a:t> بستگي دارد كه به تعدادي از متغيرهاي پايه اي اشاره مي نماييم.</a:t>
            </a:r>
          </a:p>
          <a:p>
            <a:pPr algn="just" rtl="1" eaLnBrk="1" hangingPunct="1"/>
            <a:r>
              <a:rPr lang="fa-IR" altLang="zh-TW" smtClean="0">
                <a:cs typeface="B Nazanin" panose="00000400000000000000" pitchFamily="2" charset="-78"/>
              </a:rPr>
              <a:t>به دليل نام گذاري خوش تعريف، بيشتر متغيرها از روي نام شان قابل تشخيص اند و ما به مواردي كه در </a:t>
            </a:r>
            <a:r>
              <a:rPr lang="en-US" altLang="zh-TW" smtClean="0">
                <a:cs typeface="B Nazanin" panose="00000400000000000000" pitchFamily="2" charset="-78"/>
              </a:rPr>
              <a:t>config.in</a:t>
            </a:r>
            <a:r>
              <a:rPr lang="fa-IR" altLang="zh-TW" smtClean="0">
                <a:cs typeface="B Nazanin" panose="00000400000000000000" pitchFamily="2" charset="-78"/>
              </a:rPr>
              <a:t> توضيح داده نشده اند، مي پردازيم.</a:t>
            </a:r>
            <a:endParaRPr lang="en-US" altLang="zh-TW"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pPr eaLnBrk="1" hangingPunct="1"/>
            <a:endParaRPr lang="en-US" altLang="zh-TW" smtClean="0"/>
          </a:p>
        </p:txBody>
      </p:sp>
      <p:sp>
        <p:nvSpPr>
          <p:cNvPr id="49158" name="Rectangle 6"/>
          <p:cNvSpPr>
            <a:spLocks noGrp="1" noChangeArrowheads="1"/>
          </p:cNvSpPr>
          <p:nvPr>
            <p:ph type="body" sz="half" idx="2"/>
          </p:nvPr>
        </p:nvSpPr>
        <p:spPr>
          <a:xfrm>
            <a:off x="685800" y="1828800"/>
            <a:ext cx="7772400" cy="4495800"/>
          </a:xfrm>
        </p:spPr>
        <p:txBody>
          <a:bodyPr/>
          <a:lstStyle/>
          <a:p>
            <a:pPr algn="r" rtl="1" eaLnBrk="1" hangingPunct="1"/>
            <a:r>
              <a:rPr lang="en-US" altLang="zh-TW" smtClean="0">
                <a:cs typeface="B Nazanin" panose="00000400000000000000" pitchFamily="2" charset="-78"/>
              </a:rPr>
              <a:t>SIMULATION-TIME</a:t>
            </a:r>
          </a:p>
          <a:p>
            <a:pPr lvl="1" algn="r" rtl="1" eaLnBrk="1" hangingPunct="1"/>
            <a:r>
              <a:rPr lang="fa-IR" altLang="zh-TW" smtClean="0">
                <a:cs typeface="B Nazanin" panose="00000400000000000000" pitchFamily="2" charset="-78"/>
              </a:rPr>
              <a:t>كل زمان شبيه سازي</a:t>
            </a:r>
            <a:endParaRPr lang="en-US" altLang="zh-TW" smtClean="0">
              <a:cs typeface="B Nazanin" panose="00000400000000000000" pitchFamily="2" charset="-78"/>
            </a:endParaRPr>
          </a:p>
          <a:p>
            <a:pPr algn="r" rtl="1" eaLnBrk="1" hangingPunct="1"/>
            <a:r>
              <a:rPr lang="en-US" altLang="zh-TW" smtClean="0">
                <a:cs typeface="B Nazanin" panose="00000400000000000000" pitchFamily="2" charset="-78"/>
              </a:rPr>
              <a:t>TERRAIN-DIMENSIONS</a:t>
            </a:r>
          </a:p>
          <a:p>
            <a:pPr lvl="1" algn="r" rtl="1" eaLnBrk="1" hangingPunct="1"/>
            <a:r>
              <a:rPr lang="fa-IR" altLang="zh-TW" smtClean="0">
                <a:cs typeface="B Nazanin" panose="00000400000000000000" pitchFamily="2" charset="-78"/>
              </a:rPr>
              <a:t>موقعيت محيط شبيه سازي</a:t>
            </a:r>
            <a:endParaRPr lang="en-US" altLang="zh-TW" smtClean="0">
              <a:cs typeface="B Nazanin" panose="00000400000000000000" pitchFamily="2" charset="-78"/>
            </a:endParaRPr>
          </a:p>
          <a:p>
            <a:pPr algn="r" rtl="1" eaLnBrk="1" hangingPunct="1"/>
            <a:r>
              <a:rPr lang="en-US" altLang="zh-TW" smtClean="0">
                <a:cs typeface="B Nazanin" panose="00000400000000000000" pitchFamily="2" charset="-78"/>
              </a:rPr>
              <a:t>NUMBER-OF-NODES</a:t>
            </a:r>
          </a:p>
          <a:p>
            <a:pPr lvl="1" algn="r" rtl="1" eaLnBrk="1" hangingPunct="1"/>
            <a:r>
              <a:rPr lang="fa-IR" altLang="zh-TW" smtClean="0">
                <a:cs typeface="B Nazanin" panose="00000400000000000000" pitchFamily="2" charset="-78"/>
              </a:rPr>
              <a:t>تعداد گره ها</a:t>
            </a:r>
          </a:p>
          <a:p>
            <a:pPr algn="just" rtl="1" eaLnBrk="1" hangingPunct="1"/>
            <a:r>
              <a:rPr lang="fa-IR" altLang="zh-TW" sz="2400" smtClean="0">
                <a:cs typeface="B Nazanin" panose="00000400000000000000" pitchFamily="2" charset="-78"/>
              </a:rPr>
              <a:t>لازم به ذكر است كه اين ها پارامترهايي هستند كه بيشتر به اين كلاس نزديك اند و </a:t>
            </a:r>
            <a:r>
              <a:rPr lang="en-US" altLang="zh-TW" sz="2400" smtClean="0">
                <a:cs typeface="B Nazanin" panose="00000400000000000000" pitchFamily="2" charset="-78"/>
              </a:rPr>
              <a:t>radio pathloss </a:t>
            </a:r>
            <a:r>
              <a:rPr lang="fa-IR" altLang="zh-TW" sz="2400" smtClean="0">
                <a:cs typeface="B Nazanin" panose="00000400000000000000" pitchFamily="2" charset="-78"/>
              </a:rPr>
              <a:t> و </a:t>
            </a:r>
            <a:r>
              <a:rPr lang="en-US" altLang="zh-TW" sz="2400" smtClean="0">
                <a:cs typeface="B Nazanin" panose="00000400000000000000" pitchFamily="2" charset="-78"/>
              </a:rPr>
              <a:t>propogation </a:t>
            </a:r>
            <a:r>
              <a:rPr lang="fa-IR" altLang="zh-TW" sz="2400" smtClean="0">
                <a:cs typeface="B Nazanin" panose="00000400000000000000" pitchFamily="2" charset="-78"/>
              </a:rPr>
              <a:t> بيشتر در حالت هاي سيار مورد مطالعه قرار مي گيرند.</a:t>
            </a:r>
            <a:endParaRPr lang="en-US" altLang="zh-TW" sz="2400" smtClean="0">
              <a:cs typeface="B Nazanin" panose="00000400000000000000" pitchFamily="2" charset="-78"/>
            </a:endParaRPr>
          </a:p>
          <a:p>
            <a:pPr eaLnBrk="1" hangingPunct="1"/>
            <a:endParaRPr lang="zh-TW" altLang="en-US"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8">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5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8">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1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zh-TW" altLang="en-US" smtClean="0"/>
              <a:t> </a:t>
            </a:r>
          </a:p>
        </p:txBody>
      </p:sp>
      <p:sp>
        <p:nvSpPr>
          <p:cNvPr id="51205" name="Rectangle 5"/>
          <p:cNvSpPr>
            <a:spLocks noGrp="1" noChangeArrowheads="1"/>
          </p:cNvSpPr>
          <p:nvPr>
            <p:ph type="body" sz="half" idx="1"/>
          </p:nvPr>
        </p:nvSpPr>
        <p:spPr>
          <a:xfrm>
            <a:off x="685800" y="1828800"/>
            <a:ext cx="7696200" cy="4876800"/>
          </a:xfrm>
        </p:spPr>
        <p:txBody>
          <a:bodyPr/>
          <a:lstStyle/>
          <a:p>
            <a:pPr algn="r" rtl="1" eaLnBrk="1" hangingPunct="1">
              <a:lnSpc>
                <a:spcPct val="90000"/>
              </a:lnSpc>
            </a:pPr>
            <a:r>
              <a:rPr lang="en-US" altLang="zh-TW" smtClean="0">
                <a:cs typeface="B Nazanin" panose="00000400000000000000" pitchFamily="2" charset="-78"/>
              </a:rPr>
              <a:t>NODE-PLACEMENT</a:t>
            </a:r>
          </a:p>
          <a:p>
            <a:pPr lvl="1" algn="r" rtl="1" eaLnBrk="1" hangingPunct="1">
              <a:lnSpc>
                <a:spcPct val="90000"/>
              </a:lnSpc>
            </a:pPr>
            <a:r>
              <a:rPr lang="fa-IR" altLang="zh-TW" smtClean="0">
                <a:cs typeface="B Nazanin" panose="00000400000000000000" pitchFamily="2" charset="-78"/>
              </a:rPr>
              <a:t>روش جانمايي گره هاي شبكه</a:t>
            </a:r>
          </a:p>
          <a:p>
            <a:pPr lvl="2" algn="r" rtl="1" eaLnBrk="1" hangingPunct="1">
              <a:lnSpc>
                <a:spcPct val="90000"/>
              </a:lnSpc>
            </a:pPr>
            <a:r>
              <a:rPr lang="en-US" altLang="zh-TW" smtClean="0">
                <a:cs typeface="B Nazanin" panose="00000400000000000000" pitchFamily="2" charset="-78"/>
              </a:rPr>
              <a:t>random</a:t>
            </a:r>
            <a:r>
              <a:rPr lang="fa-IR" altLang="zh-TW" smtClean="0">
                <a:cs typeface="B Nazanin" panose="00000400000000000000" pitchFamily="2" charset="-78"/>
              </a:rPr>
              <a:t> تصادفي</a:t>
            </a:r>
          </a:p>
          <a:p>
            <a:pPr lvl="2" algn="r" rtl="1" eaLnBrk="1" hangingPunct="1">
              <a:lnSpc>
                <a:spcPct val="90000"/>
              </a:lnSpc>
            </a:pPr>
            <a:r>
              <a:rPr lang="en-US" altLang="zh-TW" smtClean="0">
                <a:cs typeface="B Nazanin" panose="00000400000000000000" pitchFamily="2" charset="-78"/>
              </a:rPr>
              <a:t>grid </a:t>
            </a:r>
            <a:r>
              <a:rPr lang="fa-IR" altLang="zh-TW" smtClean="0">
                <a:cs typeface="B Nazanin" panose="00000400000000000000" pitchFamily="2" charset="-78"/>
              </a:rPr>
              <a:t> جدولي</a:t>
            </a:r>
          </a:p>
          <a:p>
            <a:pPr lvl="2" algn="r" rtl="1" eaLnBrk="1" hangingPunct="1">
              <a:lnSpc>
                <a:spcPct val="90000"/>
              </a:lnSpc>
            </a:pPr>
            <a:r>
              <a:rPr lang="en-US" altLang="zh-TW" smtClean="0">
                <a:cs typeface="B Nazanin" panose="00000400000000000000" pitchFamily="2" charset="-78"/>
              </a:rPr>
              <a:t>uniform</a:t>
            </a:r>
            <a:r>
              <a:rPr lang="fa-IR" altLang="zh-TW" smtClean="0">
                <a:cs typeface="B Nazanin" panose="00000400000000000000" pitchFamily="2" charset="-78"/>
              </a:rPr>
              <a:t> يكنواخت</a:t>
            </a:r>
          </a:p>
          <a:p>
            <a:pPr lvl="2" algn="r" rtl="1" eaLnBrk="1" hangingPunct="1">
              <a:lnSpc>
                <a:spcPct val="90000"/>
              </a:lnSpc>
            </a:pPr>
            <a:r>
              <a:rPr lang="en-US" altLang="zh-TW" smtClean="0">
                <a:cs typeface="B Nazanin" panose="00000400000000000000" pitchFamily="2" charset="-78"/>
              </a:rPr>
              <a:t>by input file allowed</a:t>
            </a:r>
            <a:r>
              <a:rPr lang="fa-IR" altLang="zh-TW" smtClean="0">
                <a:cs typeface="B Nazanin" panose="00000400000000000000" pitchFamily="2" charset="-78"/>
              </a:rPr>
              <a:t> از طريق فايل ورودي</a:t>
            </a:r>
          </a:p>
          <a:p>
            <a:pPr algn="r" rtl="1" eaLnBrk="1" hangingPunct="1">
              <a:lnSpc>
                <a:spcPct val="90000"/>
              </a:lnSpc>
            </a:pPr>
            <a:r>
              <a:rPr lang="en-US" altLang="zh-TW" smtClean="0">
                <a:cs typeface="B Nazanin" panose="00000400000000000000" pitchFamily="2" charset="-78"/>
              </a:rPr>
              <a:t>MOBILITY</a:t>
            </a:r>
            <a:endParaRPr lang="fa-IR" altLang="zh-TW" smtClean="0">
              <a:cs typeface="B Nazanin" panose="00000400000000000000" pitchFamily="2" charset="-78"/>
            </a:endParaRPr>
          </a:p>
          <a:p>
            <a:pPr lvl="1" algn="r" rtl="1" eaLnBrk="1" hangingPunct="1">
              <a:lnSpc>
                <a:spcPct val="90000"/>
              </a:lnSpc>
            </a:pPr>
            <a:r>
              <a:rPr lang="fa-IR" altLang="zh-TW" smtClean="0">
                <a:cs typeface="B Nazanin" panose="00000400000000000000" pitchFamily="2" charset="-78"/>
              </a:rPr>
              <a:t>حركت گره هاي شبكه</a:t>
            </a:r>
          </a:p>
          <a:p>
            <a:pPr lvl="2" algn="r" rtl="1" eaLnBrk="1" hangingPunct="1">
              <a:lnSpc>
                <a:spcPct val="90000"/>
              </a:lnSpc>
            </a:pPr>
            <a:r>
              <a:rPr lang="en-US" altLang="zh-TW" smtClean="0">
                <a:cs typeface="B Nazanin" panose="00000400000000000000" pitchFamily="2" charset="-78"/>
              </a:rPr>
              <a:t>none </a:t>
            </a:r>
            <a:r>
              <a:rPr lang="fa-IR" altLang="zh-TW" smtClean="0">
                <a:cs typeface="B Nazanin" panose="00000400000000000000" pitchFamily="2" charset="-78"/>
              </a:rPr>
              <a:t> بدون حركت</a:t>
            </a:r>
          </a:p>
          <a:p>
            <a:pPr lvl="2" algn="r" rtl="1" eaLnBrk="1" hangingPunct="1">
              <a:lnSpc>
                <a:spcPct val="90000"/>
              </a:lnSpc>
            </a:pPr>
            <a:r>
              <a:rPr lang="en-US" altLang="zh-TW" smtClean="0">
                <a:cs typeface="B Nazanin" panose="00000400000000000000" pitchFamily="2" charset="-78"/>
              </a:rPr>
              <a:t>random-waypoint</a:t>
            </a:r>
            <a:r>
              <a:rPr lang="fa-IR" altLang="zh-TW" smtClean="0">
                <a:cs typeface="B Nazanin" panose="00000400000000000000" pitchFamily="2" charset="-78"/>
              </a:rPr>
              <a:t> مسيرهاي تصادفي</a:t>
            </a:r>
          </a:p>
          <a:p>
            <a:pPr lvl="2" algn="r" rtl="1" eaLnBrk="1" hangingPunct="1">
              <a:lnSpc>
                <a:spcPct val="90000"/>
              </a:lnSpc>
            </a:pPr>
            <a:r>
              <a:rPr lang="en-US" altLang="zh-TW" smtClean="0">
                <a:cs typeface="B Nazanin" panose="00000400000000000000" pitchFamily="2" charset="-78"/>
              </a:rPr>
              <a:t>by trace</a:t>
            </a:r>
            <a:r>
              <a:rPr lang="fa-IR" altLang="zh-TW" smtClean="0">
                <a:cs typeface="B Nazanin" panose="00000400000000000000" pitchFamily="2" charset="-78"/>
              </a:rPr>
              <a:t> تعقيب</a:t>
            </a:r>
          </a:p>
          <a:p>
            <a:pPr lvl="2" algn="r" rtl="1" eaLnBrk="1" hangingPunct="1">
              <a:lnSpc>
                <a:spcPct val="90000"/>
              </a:lnSpc>
            </a:pPr>
            <a:r>
              <a:rPr lang="en-US" altLang="zh-TW" smtClean="0">
                <a:cs typeface="B Nazanin" panose="00000400000000000000" pitchFamily="2" charset="-78"/>
              </a:rPr>
              <a:t>by pathloss matrix</a:t>
            </a:r>
            <a:r>
              <a:rPr lang="fa-IR" altLang="zh-TW" smtClean="0">
                <a:cs typeface="B Nazanin" panose="00000400000000000000" pitchFamily="2" charset="-78"/>
              </a:rPr>
              <a:t> ماتريس مسير</a:t>
            </a:r>
            <a:endParaRPr lang="en-US" altLang="zh-TW"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120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0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05">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5">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20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zh-TW" altLang="en-US" smtClean="0"/>
              <a:t> </a:t>
            </a:r>
          </a:p>
        </p:txBody>
      </p:sp>
      <p:sp>
        <p:nvSpPr>
          <p:cNvPr id="51206" name="Rectangle 6"/>
          <p:cNvSpPr>
            <a:spLocks noGrp="1" noChangeArrowheads="1"/>
          </p:cNvSpPr>
          <p:nvPr>
            <p:ph type="body" sz="half" idx="2"/>
          </p:nvPr>
        </p:nvSpPr>
        <p:spPr>
          <a:xfrm>
            <a:off x="609600" y="1828800"/>
            <a:ext cx="7848600" cy="4495800"/>
          </a:xfrm>
        </p:spPr>
        <p:txBody>
          <a:bodyPr/>
          <a:lstStyle/>
          <a:p>
            <a:pPr algn="r" rtl="1" eaLnBrk="1" hangingPunct="1">
              <a:lnSpc>
                <a:spcPct val="90000"/>
              </a:lnSpc>
            </a:pPr>
            <a:r>
              <a:rPr lang="en-US" altLang="zh-TW" smtClean="0">
                <a:cs typeface="B Nazanin" panose="00000400000000000000" pitchFamily="2" charset="-78"/>
              </a:rPr>
              <a:t>MAC-PROTOCOL</a:t>
            </a:r>
          </a:p>
          <a:p>
            <a:pPr lvl="1" algn="r" rtl="1" eaLnBrk="1" hangingPunct="1">
              <a:lnSpc>
                <a:spcPct val="90000"/>
              </a:lnSpc>
            </a:pPr>
            <a:r>
              <a:rPr lang="fa-IR" altLang="zh-TW" smtClean="0">
                <a:cs typeface="B Nazanin" panose="00000400000000000000" pitchFamily="2" charset="-78"/>
              </a:rPr>
              <a:t>تعريف نوع </a:t>
            </a:r>
            <a:r>
              <a:rPr lang="en-US" altLang="zh-TW" smtClean="0">
                <a:cs typeface="B Nazanin" panose="00000400000000000000" pitchFamily="2" charset="-78"/>
              </a:rPr>
              <a:t>MAC</a:t>
            </a:r>
            <a:r>
              <a:rPr lang="fa-IR" altLang="zh-TW" smtClean="0">
                <a:cs typeface="B Nazanin" panose="00000400000000000000" pitchFamily="2" charset="-78"/>
              </a:rPr>
              <a:t> استفاده شده:</a:t>
            </a:r>
          </a:p>
          <a:p>
            <a:pPr lvl="2" algn="r" rtl="1" eaLnBrk="1" hangingPunct="1">
              <a:lnSpc>
                <a:spcPct val="90000"/>
              </a:lnSpc>
            </a:pPr>
            <a:r>
              <a:rPr lang="en-US" altLang="zh-TW" smtClean="0">
                <a:cs typeface="B Nazanin" panose="00000400000000000000" pitchFamily="2" charset="-78"/>
                <a:hlinkClick r:id="rId3" action="ppaction://hlinksldjump"/>
              </a:rPr>
              <a:t>CSMA</a:t>
            </a:r>
            <a:endParaRPr lang="fa-IR" altLang="zh-TW" smtClean="0">
              <a:cs typeface="B Nazanin" panose="00000400000000000000" pitchFamily="2" charset="-78"/>
            </a:endParaRPr>
          </a:p>
          <a:p>
            <a:pPr lvl="2" algn="r" rtl="1" eaLnBrk="1" hangingPunct="1">
              <a:lnSpc>
                <a:spcPct val="90000"/>
              </a:lnSpc>
            </a:pPr>
            <a:r>
              <a:rPr lang="en-US" altLang="zh-TW" smtClean="0">
                <a:cs typeface="B Nazanin" panose="00000400000000000000" pitchFamily="2" charset="-78"/>
              </a:rPr>
              <a:t>TSMA</a:t>
            </a:r>
            <a:endParaRPr lang="fa-IR" altLang="zh-TW" smtClean="0">
              <a:cs typeface="B Nazanin" panose="00000400000000000000" pitchFamily="2" charset="-78"/>
            </a:endParaRPr>
          </a:p>
          <a:p>
            <a:pPr lvl="2" algn="r" rtl="1" eaLnBrk="1" hangingPunct="1">
              <a:lnSpc>
                <a:spcPct val="90000"/>
              </a:lnSpc>
            </a:pPr>
            <a:r>
              <a:rPr lang="en-US" altLang="zh-TW" smtClean="0">
                <a:cs typeface="B Nazanin" panose="00000400000000000000" pitchFamily="2" charset="-78"/>
              </a:rPr>
              <a:t>MACA</a:t>
            </a:r>
            <a:endParaRPr lang="fa-IR" altLang="zh-TW" smtClean="0">
              <a:cs typeface="B Nazanin" panose="00000400000000000000" pitchFamily="2" charset="-78"/>
            </a:endParaRPr>
          </a:p>
          <a:p>
            <a:pPr lvl="2" algn="r" rtl="1" eaLnBrk="1" hangingPunct="1">
              <a:lnSpc>
                <a:spcPct val="90000"/>
              </a:lnSpc>
            </a:pPr>
            <a:r>
              <a:rPr lang="en-US" altLang="zh-TW" smtClean="0">
                <a:cs typeface="B Nazanin" panose="00000400000000000000" pitchFamily="2" charset="-78"/>
              </a:rPr>
              <a:t>802.11</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zh-TW" altLang="en-US" smtClean="0"/>
              <a:t> </a:t>
            </a:r>
          </a:p>
        </p:txBody>
      </p:sp>
      <p:sp>
        <p:nvSpPr>
          <p:cNvPr id="51206" name="Rectangle 6"/>
          <p:cNvSpPr>
            <a:spLocks noGrp="1" noChangeArrowheads="1"/>
          </p:cNvSpPr>
          <p:nvPr>
            <p:ph type="body" sz="half" idx="2"/>
          </p:nvPr>
        </p:nvSpPr>
        <p:spPr>
          <a:xfrm>
            <a:off x="609600" y="1828800"/>
            <a:ext cx="7848600" cy="4495800"/>
          </a:xfrm>
        </p:spPr>
        <p:txBody>
          <a:bodyPr/>
          <a:lstStyle/>
          <a:p>
            <a:pPr algn="r" rtl="1" eaLnBrk="1" hangingPunct="1">
              <a:lnSpc>
                <a:spcPct val="90000"/>
              </a:lnSpc>
            </a:pPr>
            <a:r>
              <a:rPr lang="en-US" altLang="zh-TW" smtClean="0"/>
              <a:t>ROUTING-PROTOCOL</a:t>
            </a:r>
          </a:p>
          <a:p>
            <a:pPr lvl="1" algn="r" rtl="1" eaLnBrk="1" hangingPunct="1">
              <a:lnSpc>
                <a:spcPct val="90000"/>
              </a:lnSpc>
            </a:pPr>
            <a:r>
              <a:rPr lang="fa-IR" altLang="zh-TW" smtClean="0">
                <a:cs typeface="B Nazanin" panose="00000400000000000000" pitchFamily="2" charset="-78"/>
              </a:rPr>
              <a:t>تعريف نوع پروتوكل مسير يابي</a:t>
            </a:r>
          </a:p>
          <a:p>
            <a:pPr lvl="2" algn="r" rtl="1" eaLnBrk="1" hangingPunct="1">
              <a:lnSpc>
                <a:spcPct val="90000"/>
              </a:lnSpc>
            </a:pPr>
            <a:r>
              <a:rPr lang="en-US" altLang="zh-TW" smtClean="0">
                <a:cs typeface="B Nazanin" panose="00000400000000000000" pitchFamily="2" charset="-78"/>
              </a:rPr>
              <a:t>Bellman-Ford</a:t>
            </a:r>
          </a:p>
          <a:p>
            <a:pPr lvl="2" algn="r" rtl="1" eaLnBrk="1" hangingPunct="1">
              <a:lnSpc>
                <a:spcPct val="90000"/>
              </a:lnSpc>
            </a:pPr>
            <a:r>
              <a:rPr lang="en-US" altLang="zh-TW" smtClean="0">
                <a:cs typeface="B Nazanin" panose="00000400000000000000" pitchFamily="2" charset="-78"/>
              </a:rPr>
              <a:t>AODV</a:t>
            </a:r>
          </a:p>
          <a:p>
            <a:pPr lvl="2" algn="r" rtl="1" eaLnBrk="1" hangingPunct="1">
              <a:lnSpc>
                <a:spcPct val="90000"/>
              </a:lnSpc>
            </a:pPr>
            <a:r>
              <a:rPr lang="en-US" altLang="zh-TW" smtClean="0">
                <a:cs typeface="B Nazanin" panose="00000400000000000000" pitchFamily="2" charset="-78"/>
              </a:rPr>
              <a:t>DSR</a:t>
            </a:r>
          </a:p>
          <a:p>
            <a:pPr lvl="2" algn="r" rtl="1" eaLnBrk="1" hangingPunct="1">
              <a:lnSpc>
                <a:spcPct val="90000"/>
              </a:lnSpc>
            </a:pPr>
            <a:r>
              <a:rPr lang="en-US" altLang="zh-TW" smtClean="0">
                <a:cs typeface="B Nazanin" panose="00000400000000000000" pitchFamily="2" charset="-78"/>
              </a:rPr>
              <a:t>LAR</a:t>
            </a:r>
            <a:endParaRPr lang="fa-IR" altLang="zh-TW" smtClean="0">
              <a:cs typeface="B Nazanin" panose="00000400000000000000" pitchFamily="2" charset="-78"/>
            </a:endParaRPr>
          </a:p>
          <a:p>
            <a:pPr lvl="2" algn="r" rtl="1" eaLnBrk="1" hangingPunct="1">
              <a:lnSpc>
                <a:spcPct val="90000"/>
              </a:lnSpc>
            </a:pPr>
            <a:r>
              <a:rPr lang="en-US" altLang="zh-TW" smtClean="0">
                <a:cs typeface="B Nazanin" panose="00000400000000000000" pitchFamily="2" charset="-78"/>
              </a:rPr>
              <a:t>WRP</a:t>
            </a:r>
            <a:endParaRPr lang="fa-IR" altLang="zh-TW" smtClean="0">
              <a:cs typeface="B Nazanin" panose="00000400000000000000" pitchFamily="2" charset="-78"/>
            </a:endParaRPr>
          </a:p>
          <a:p>
            <a:pPr lvl="2" algn="r" rtl="1" eaLnBrk="1" hangingPunct="1">
              <a:lnSpc>
                <a:spcPct val="90000"/>
              </a:lnSpc>
            </a:pPr>
            <a:r>
              <a:rPr lang="en-US" altLang="zh-TW" smtClean="0">
                <a:cs typeface="B Nazanin" panose="00000400000000000000" pitchFamily="2" charset="-78"/>
              </a:rPr>
              <a:t>Fisheye</a:t>
            </a:r>
          </a:p>
          <a:p>
            <a:pPr lvl="2" algn="r" rtl="1" eaLnBrk="1" hangingPunct="1">
              <a:lnSpc>
                <a:spcPct val="90000"/>
              </a:lnSpc>
            </a:pPr>
            <a:r>
              <a:rPr lang="en-US" altLang="zh-TW" smtClean="0">
                <a:cs typeface="B Nazanin" panose="00000400000000000000" pitchFamily="2" charset="-78"/>
              </a:rPr>
              <a:t>ZRP</a:t>
            </a:r>
            <a:endParaRPr lang="fa-IR" altLang="zh-TW" smtClean="0">
              <a:cs typeface="B Nazanin" panose="00000400000000000000" pitchFamily="2" charset="-78"/>
            </a:endParaRPr>
          </a:p>
          <a:p>
            <a:pPr lvl="2" algn="r" rtl="1" eaLnBrk="1" hangingPunct="1">
              <a:lnSpc>
                <a:spcPct val="90000"/>
              </a:lnSpc>
            </a:pPr>
            <a:r>
              <a:rPr lang="en-US" altLang="zh-TW" smtClean="0">
                <a:cs typeface="B Nazanin" panose="00000400000000000000" pitchFamily="2" charset="-78"/>
              </a:rPr>
              <a:t>Static</a:t>
            </a:r>
            <a:endParaRPr lang="fa-IR" altLang="zh-TW" smtClean="0">
              <a:cs typeface="B Nazanin" panose="00000400000000000000" pitchFamily="2" charset="-78"/>
            </a:endParaRPr>
          </a:p>
          <a:p>
            <a:pPr algn="r" rtl="1" eaLnBrk="1" hangingPunct="1">
              <a:lnSpc>
                <a:spcPct val="90000"/>
              </a:lnSpc>
            </a:pPr>
            <a:r>
              <a:rPr lang="fa-IR" altLang="zh-TW" sz="2400" smtClean="0">
                <a:cs typeface="B Nazanin" panose="00000400000000000000" pitchFamily="2" charset="-78"/>
              </a:rPr>
              <a:t>به نظر مي رسد برخي پروتوكل ها هنوز پياده سازي نشده اند. فايل هاي </a:t>
            </a:r>
            <a:r>
              <a:rPr lang="en-US" altLang="zh-TW" sz="2400" smtClean="0">
                <a:cs typeface="B Nazanin" panose="00000400000000000000" pitchFamily="2" charset="-78"/>
              </a:rPr>
              <a:t>ZRP</a:t>
            </a:r>
            <a:r>
              <a:rPr lang="fa-IR" altLang="zh-TW" sz="2400" smtClean="0">
                <a:cs typeface="B Nazanin" panose="00000400000000000000" pitchFamily="2" charset="-78"/>
              </a:rPr>
              <a:t> خالي هستند.</a:t>
            </a:r>
            <a:endParaRPr lang="en-US" altLang="zh-TW" sz="24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0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20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0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206">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206">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zh-TW" altLang="en-US" smtClean="0"/>
              <a:t> </a:t>
            </a:r>
          </a:p>
        </p:txBody>
      </p:sp>
      <p:sp>
        <p:nvSpPr>
          <p:cNvPr id="31747" name="Rectangle 3"/>
          <p:cNvSpPr>
            <a:spLocks noGrp="1" noChangeArrowheads="1"/>
          </p:cNvSpPr>
          <p:nvPr>
            <p:ph type="body" sz="half" idx="1"/>
          </p:nvPr>
        </p:nvSpPr>
        <p:spPr>
          <a:xfrm>
            <a:off x="685800" y="1828800"/>
            <a:ext cx="7772400" cy="4495800"/>
          </a:xfrm>
        </p:spPr>
        <p:txBody>
          <a:bodyPr/>
          <a:lstStyle/>
          <a:p>
            <a:pPr algn="r" rtl="1" eaLnBrk="1" hangingPunct="1">
              <a:lnSpc>
                <a:spcPct val="90000"/>
              </a:lnSpc>
            </a:pPr>
            <a:r>
              <a:rPr lang="fa-IR" altLang="zh-TW" smtClean="0">
                <a:cs typeface="B Nazanin" panose="00000400000000000000" pitchFamily="2" charset="-78"/>
              </a:rPr>
              <a:t>انتخاب پارامترهاي گزارش هاي آماري (به صورت </a:t>
            </a:r>
            <a:r>
              <a:rPr lang="en-US" altLang="zh-TW" smtClean="0">
                <a:cs typeface="B Nazanin" panose="00000400000000000000" pitchFamily="2" charset="-78"/>
              </a:rPr>
              <a:t>yes/no</a:t>
            </a:r>
            <a:r>
              <a:rPr lang="fa-IR" altLang="zh-TW" smtClean="0">
                <a:cs typeface="B Nazanin" panose="00000400000000000000" pitchFamily="2" charset="-78"/>
              </a:rPr>
              <a:t>)</a:t>
            </a:r>
            <a:endParaRPr lang="en-US" altLang="zh-TW" smtClean="0">
              <a:cs typeface="B Nazanin" panose="00000400000000000000" pitchFamily="2" charset="-78"/>
            </a:endParaRPr>
          </a:p>
          <a:p>
            <a:pPr lvl="1" algn="r" rtl="1" eaLnBrk="1" hangingPunct="1">
              <a:lnSpc>
                <a:spcPct val="90000"/>
              </a:lnSpc>
            </a:pPr>
            <a:r>
              <a:rPr lang="en-US" altLang="zh-TW" sz="1800" smtClean="0">
                <a:cs typeface="B Nazanin" panose="00000400000000000000" pitchFamily="2" charset="-78"/>
              </a:rPr>
              <a:t>APPLICATION-STATISTICS</a:t>
            </a:r>
            <a:r>
              <a:rPr lang="fa-IR" altLang="zh-TW" sz="1800" smtClean="0">
                <a:cs typeface="B Nazanin" panose="00000400000000000000" pitchFamily="2" charset="-78"/>
              </a:rPr>
              <a:t> (لايه كاربرد)</a:t>
            </a:r>
            <a:endParaRPr lang="en-US" altLang="zh-TW" sz="1800" smtClean="0">
              <a:cs typeface="B Nazanin" panose="00000400000000000000" pitchFamily="2" charset="-78"/>
            </a:endParaRPr>
          </a:p>
          <a:p>
            <a:pPr lvl="1" algn="r" rtl="1" eaLnBrk="1" hangingPunct="1">
              <a:lnSpc>
                <a:spcPct val="90000"/>
              </a:lnSpc>
            </a:pPr>
            <a:r>
              <a:rPr lang="en-US" altLang="zh-TW" sz="1800" smtClean="0">
                <a:cs typeface="B Nazanin" panose="00000400000000000000" pitchFamily="2" charset="-78"/>
              </a:rPr>
              <a:t>TCP-STATISTICS</a:t>
            </a:r>
          </a:p>
          <a:p>
            <a:pPr lvl="1" algn="r" rtl="1" eaLnBrk="1" hangingPunct="1">
              <a:lnSpc>
                <a:spcPct val="90000"/>
              </a:lnSpc>
            </a:pPr>
            <a:r>
              <a:rPr lang="en-US" altLang="zh-TW" sz="1800" smtClean="0">
                <a:cs typeface="B Nazanin" panose="00000400000000000000" pitchFamily="2" charset="-78"/>
              </a:rPr>
              <a:t>UDP-STATISTICS</a:t>
            </a:r>
          </a:p>
          <a:p>
            <a:pPr lvl="1" algn="r" rtl="1" eaLnBrk="1" hangingPunct="1">
              <a:lnSpc>
                <a:spcPct val="90000"/>
              </a:lnSpc>
            </a:pPr>
            <a:r>
              <a:rPr lang="en-US" altLang="zh-TW" sz="1800" smtClean="0">
                <a:cs typeface="B Nazanin" panose="00000400000000000000" pitchFamily="2" charset="-78"/>
              </a:rPr>
              <a:t>ROUTING-STATISTICS</a:t>
            </a:r>
            <a:r>
              <a:rPr lang="fa-IR" altLang="zh-TW" sz="1800" smtClean="0">
                <a:cs typeface="B Nazanin" panose="00000400000000000000" pitchFamily="2" charset="-78"/>
              </a:rPr>
              <a:t> (لايه مسير ياب)</a:t>
            </a:r>
            <a:endParaRPr lang="en-US" altLang="zh-TW" sz="1800" smtClean="0">
              <a:cs typeface="B Nazanin" panose="00000400000000000000" pitchFamily="2" charset="-78"/>
            </a:endParaRPr>
          </a:p>
          <a:p>
            <a:pPr lvl="1" algn="r" rtl="1" eaLnBrk="1" hangingPunct="1">
              <a:lnSpc>
                <a:spcPct val="90000"/>
              </a:lnSpc>
            </a:pPr>
            <a:r>
              <a:rPr lang="en-US" altLang="zh-TW" sz="1800" smtClean="0">
                <a:cs typeface="B Nazanin" panose="00000400000000000000" pitchFamily="2" charset="-78"/>
              </a:rPr>
              <a:t>NETWORK-LAYER-STATISTICS</a:t>
            </a:r>
            <a:r>
              <a:rPr lang="fa-IR" altLang="zh-TW" sz="1800" smtClean="0">
                <a:cs typeface="B Nazanin" panose="00000400000000000000" pitchFamily="2" charset="-78"/>
              </a:rPr>
              <a:t> (لايه شبكه)</a:t>
            </a:r>
          </a:p>
          <a:p>
            <a:pPr lvl="1" algn="r" rtl="1" eaLnBrk="1" hangingPunct="1">
              <a:lnSpc>
                <a:spcPct val="90000"/>
              </a:lnSpc>
            </a:pPr>
            <a:r>
              <a:rPr lang="en-US" altLang="zh-TW" sz="1800" smtClean="0">
                <a:cs typeface="B Nazanin" panose="00000400000000000000" pitchFamily="2" charset="-78"/>
              </a:rPr>
              <a:t>MAC-LAYER-STATISTICS</a:t>
            </a:r>
          </a:p>
          <a:p>
            <a:pPr lvl="1" algn="r" rtl="1" eaLnBrk="1" hangingPunct="1">
              <a:lnSpc>
                <a:spcPct val="90000"/>
              </a:lnSpc>
            </a:pPr>
            <a:r>
              <a:rPr lang="en-US" altLang="zh-TW" sz="1800" smtClean="0">
                <a:cs typeface="B Nazanin" panose="00000400000000000000" pitchFamily="2" charset="-78"/>
              </a:rPr>
              <a:t>RADIO-LAYER-STATISTICS</a:t>
            </a:r>
          </a:p>
          <a:p>
            <a:pPr lvl="1" algn="r" rtl="1" eaLnBrk="1" hangingPunct="1">
              <a:lnSpc>
                <a:spcPct val="90000"/>
              </a:lnSpc>
            </a:pPr>
            <a:r>
              <a:rPr lang="en-US" altLang="zh-TW" sz="1800" smtClean="0">
                <a:cs typeface="B Nazanin" panose="00000400000000000000" pitchFamily="2" charset="-78"/>
              </a:rPr>
              <a:t>CHANNEL-LAYER-STATISTICS</a:t>
            </a:r>
          </a:p>
          <a:p>
            <a:pPr lvl="1" algn="r" rtl="1" eaLnBrk="1" hangingPunct="1">
              <a:lnSpc>
                <a:spcPct val="90000"/>
              </a:lnSpc>
            </a:pPr>
            <a:r>
              <a:rPr lang="en-US" altLang="zh-TW" sz="1800" smtClean="0"/>
              <a:t>MOBILITY-STATISTICS</a:t>
            </a:r>
          </a:p>
          <a:p>
            <a:pPr lvl="1" algn="r" rtl="1" eaLnBrk="1" hangingPunct="1">
              <a:lnSpc>
                <a:spcPct val="90000"/>
              </a:lnSpc>
            </a:pPr>
            <a:r>
              <a:rPr lang="en-US" altLang="zh-TW" sz="1800" smtClean="0"/>
              <a:t>GUI-OPTION</a:t>
            </a:r>
          </a:p>
          <a:p>
            <a:pPr lvl="1" algn="r" rtl="1" eaLnBrk="1" hangingPunct="1">
              <a:lnSpc>
                <a:spcPct val="90000"/>
              </a:lnSpc>
            </a:pPr>
            <a:r>
              <a:rPr lang="en-US" altLang="zh-TW" sz="1800" smtClean="0"/>
              <a:t>GUI-RADIO</a:t>
            </a:r>
          </a:p>
          <a:p>
            <a:pPr lvl="1" algn="r" rtl="1" eaLnBrk="1" hangingPunct="1">
              <a:lnSpc>
                <a:spcPct val="90000"/>
              </a:lnSpc>
            </a:pPr>
            <a:r>
              <a:rPr lang="en-US" altLang="zh-TW" sz="1800" smtClean="0"/>
              <a:t>GUI-ROUTING</a:t>
            </a:r>
          </a:p>
          <a:p>
            <a:pPr lvl="1" algn="r" rtl="1" eaLnBrk="1" hangingPunct="1">
              <a:lnSpc>
                <a:spcPct val="90000"/>
              </a:lnSpc>
            </a:pPr>
            <a:endParaRPr lang="en-US" altLang="zh-TW" sz="1800" smtClean="0"/>
          </a:p>
          <a:p>
            <a:pPr eaLnBrk="1" hangingPunct="1">
              <a:lnSpc>
                <a:spcPct val="90000"/>
              </a:lnSpc>
            </a:pPr>
            <a:endParaRPr lang="zh-TW" altLang="en-US" sz="1800" smtClean="0"/>
          </a:p>
        </p:txBody>
      </p:sp>
    </p:spTree>
  </p:cSld>
  <p:clrMapOvr>
    <a:masterClrMapping/>
  </p:clrMapOvr>
  <p:transition>
    <p:pull dir="l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a-IR" altLang="zh-TW" smtClean="0">
                <a:cs typeface="B Nazanin" panose="00000400000000000000" pitchFamily="2" charset="-78"/>
              </a:rPr>
              <a:t>فهرست مطالب</a:t>
            </a:r>
            <a:endParaRPr lang="en-US" altLang="zh-TW" smtClean="0">
              <a:cs typeface="B Nazanin" panose="00000400000000000000" pitchFamily="2" charset="-78"/>
            </a:endParaRPr>
          </a:p>
        </p:txBody>
      </p:sp>
      <p:sp>
        <p:nvSpPr>
          <p:cNvPr id="5123" name="Rectangle 3"/>
          <p:cNvSpPr>
            <a:spLocks noGrp="1" noChangeArrowheads="1"/>
          </p:cNvSpPr>
          <p:nvPr>
            <p:ph type="body" idx="1"/>
          </p:nvPr>
        </p:nvSpPr>
        <p:spPr/>
        <p:txBody>
          <a:bodyPr/>
          <a:lstStyle/>
          <a:p>
            <a:pPr algn="r" rtl="1" eaLnBrk="1" hangingPunct="1"/>
            <a:r>
              <a:rPr lang="fa-IR" altLang="zh-TW" smtClean="0">
                <a:cs typeface="B Nazanin" panose="00000400000000000000" pitchFamily="2" charset="-78"/>
              </a:rPr>
              <a:t>نحوه نصب روي سيستم عامل هاي بر مبناي يونيكس</a:t>
            </a:r>
          </a:p>
          <a:p>
            <a:pPr lvl="1" algn="just" rtl="1" eaLnBrk="1" hangingPunct="1"/>
            <a:r>
              <a:rPr lang="fa-IR" altLang="zh-TW" smtClean="0">
                <a:cs typeface="B Nazanin" panose="00000400000000000000" pitchFamily="2" charset="-78"/>
              </a:rPr>
              <a:t>مثال در مورد </a:t>
            </a:r>
            <a:r>
              <a:rPr lang="en-US" altLang="zh-TW" smtClean="0">
                <a:cs typeface="B Nazanin" panose="00000400000000000000" pitchFamily="2" charset="-78"/>
              </a:rPr>
              <a:t>RPM-based Linux </a:t>
            </a:r>
            <a:r>
              <a:rPr lang="fa-IR" altLang="zh-TW" smtClean="0">
                <a:cs typeface="B Nazanin" panose="00000400000000000000" pitchFamily="2" charset="-78"/>
              </a:rPr>
              <a:t> (</a:t>
            </a:r>
            <a:r>
              <a:rPr lang="en-US" altLang="zh-TW" smtClean="0">
                <a:cs typeface="B Nazanin" panose="00000400000000000000" pitchFamily="2" charset="-78"/>
              </a:rPr>
              <a:t>RPM</a:t>
            </a:r>
            <a:r>
              <a:rPr lang="fa-IR" altLang="zh-TW" smtClean="0">
                <a:cs typeface="B Nazanin" panose="00000400000000000000" pitchFamily="2" charset="-78"/>
              </a:rPr>
              <a:t> يك ابزار خط فرماني قوي براي نصب، حذف و  ارتقاي نرم افزار هاي كامپيوتري است)</a:t>
            </a:r>
          </a:p>
          <a:p>
            <a:pPr algn="r" rtl="1" eaLnBrk="1" hangingPunct="1"/>
            <a:r>
              <a:rPr lang="fa-IR" altLang="zh-TW" smtClean="0">
                <a:cs typeface="B Nazanin" panose="00000400000000000000" pitchFamily="2" charset="-78"/>
              </a:rPr>
              <a:t>نصب روي سيستم عامل ويندوز </a:t>
            </a:r>
          </a:p>
          <a:p>
            <a:pPr algn="r" rtl="1" eaLnBrk="1" hangingPunct="1"/>
            <a:r>
              <a:rPr lang="fa-IR" altLang="zh-TW" smtClean="0">
                <a:cs typeface="B Nazanin" panose="00000400000000000000" pitchFamily="2" charset="-78"/>
              </a:rPr>
              <a:t>اجراي يك شبيه سازي ساده</a:t>
            </a:r>
          </a:p>
          <a:p>
            <a:pPr algn="r" rtl="1" eaLnBrk="1" hangingPunct="1"/>
            <a:r>
              <a:rPr lang="fa-IR" altLang="zh-TW" smtClean="0">
                <a:cs typeface="B Nazanin" panose="00000400000000000000" pitchFamily="2" charset="-78"/>
              </a:rPr>
              <a:t>مشاهده نتايج در </a:t>
            </a:r>
            <a:r>
              <a:rPr lang="en-US" altLang="zh-TW" smtClean="0">
                <a:cs typeface="B Nazanin" panose="00000400000000000000" pitchFamily="2" charset="-78"/>
              </a:rPr>
              <a:t>GloMoSim VT</a:t>
            </a:r>
          </a:p>
        </p:txBody>
      </p:sp>
    </p:spTree>
  </p:cSld>
  <p:clrMapOvr>
    <a:masterClrMapping/>
  </p:clrMapOvr>
  <p:transition>
    <p:pull dir="l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TW" altLang="en-US" smtClean="0"/>
              <a:t> </a:t>
            </a:r>
          </a:p>
        </p:txBody>
      </p:sp>
      <p:sp>
        <p:nvSpPr>
          <p:cNvPr id="55299" name="Rectangle 3"/>
          <p:cNvSpPr>
            <a:spLocks noGrp="1" noChangeArrowheads="1"/>
          </p:cNvSpPr>
          <p:nvPr>
            <p:ph type="body" idx="1"/>
          </p:nvPr>
        </p:nvSpPr>
        <p:spPr/>
        <p:txBody>
          <a:bodyPr/>
          <a:lstStyle/>
          <a:p>
            <a:pPr algn="r" rtl="1" eaLnBrk="1" hangingPunct="1"/>
            <a:r>
              <a:rPr lang="fa-IR" altLang="zh-TW" smtClean="0">
                <a:cs typeface="B Nazanin" panose="00000400000000000000" pitchFamily="2" charset="-78"/>
              </a:rPr>
              <a:t>ساير فايل هاي مورد استفاده</a:t>
            </a:r>
            <a:endParaRPr lang="en-US" altLang="zh-TW" smtClean="0">
              <a:cs typeface="B Nazanin" panose="00000400000000000000" pitchFamily="2" charset="-78"/>
            </a:endParaRPr>
          </a:p>
          <a:p>
            <a:pPr lvl="1" algn="just" rtl="1" eaLnBrk="1" hangingPunct="1"/>
            <a:r>
              <a:rPr lang="en-US" altLang="zh-TW" smtClean="0">
                <a:cs typeface="B Nazanin" panose="00000400000000000000" pitchFamily="2" charset="-78"/>
              </a:rPr>
              <a:t>glomo.stat</a:t>
            </a:r>
            <a:r>
              <a:rPr lang="fa-IR" altLang="zh-TW" smtClean="0">
                <a:cs typeface="B Nazanin" panose="00000400000000000000" pitchFamily="2" charset="-78"/>
              </a:rPr>
              <a:t> حين شبيه سازي ايجاد مي گردد و شامل كليه آمار ها است. از طرفي به دليل اين كه به تفكيك لايه و گره ايجاد گرديده، محتويات آن به آساني قابل فيلتر شدن است.</a:t>
            </a:r>
          </a:p>
          <a:p>
            <a:pPr lvl="1" algn="just" rtl="1" eaLnBrk="1" hangingPunct="1"/>
            <a:r>
              <a:rPr lang="en-US" altLang="zh-TW" smtClean="0">
                <a:cs typeface="B Nazanin" panose="00000400000000000000" pitchFamily="2" charset="-78"/>
              </a:rPr>
              <a:t>mcast.conf</a:t>
            </a:r>
            <a:r>
              <a:rPr lang="fa-IR" altLang="zh-TW" smtClean="0">
                <a:cs typeface="B Nazanin" panose="00000400000000000000" pitchFamily="2" charset="-78"/>
              </a:rPr>
              <a:t> شامل اطلاعات مالتي كست مي باشد.</a:t>
            </a:r>
          </a:p>
          <a:p>
            <a:pPr lvl="2" algn="just" rtl="1" eaLnBrk="1" hangingPunct="1"/>
            <a:r>
              <a:rPr lang="fa-IR" altLang="zh-TW" smtClean="0">
                <a:cs typeface="B Nazanin" panose="00000400000000000000" pitchFamily="2" charset="-78"/>
              </a:rPr>
              <a:t>ستون اول آدرس گره مبداء </a:t>
            </a:r>
            <a:r>
              <a:rPr lang="en-US" altLang="zh-TW" smtClean="0"/>
              <a:t>source-node-address</a:t>
            </a:r>
            <a:endParaRPr lang="fa-IR" altLang="zh-TW" smtClean="0"/>
          </a:p>
          <a:p>
            <a:pPr lvl="2" algn="just" rtl="1" eaLnBrk="1" hangingPunct="1"/>
            <a:r>
              <a:rPr lang="fa-IR" altLang="zh-TW" smtClean="0">
                <a:cs typeface="B Nazanin" panose="00000400000000000000" pitchFamily="2" charset="-78"/>
              </a:rPr>
              <a:t>ستون دوم آدرس مالتي كست </a:t>
            </a:r>
            <a:r>
              <a:rPr lang="en-US" altLang="zh-TW" smtClean="0"/>
              <a:t>multicast address</a:t>
            </a:r>
            <a:endParaRPr lang="fa-IR" altLang="zh-TW" smtClean="0"/>
          </a:p>
          <a:p>
            <a:pPr lvl="2" algn="just" rtl="1" eaLnBrk="1" hangingPunct="1"/>
            <a:r>
              <a:rPr lang="fa-IR" altLang="zh-TW" smtClean="0">
                <a:cs typeface="B Nazanin" panose="00000400000000000000" pitchFamily="2" charset="-78"/>
              </a:rPr>
              <a:t>ستون سوم زمان اتصال </a:t>
            </a:r>
            <a:r>
              <a:rPr lang="en-US" altLang="zh-TW" smtClean="0"/>
              <a:t>join time</a:t>
            </a:r>
            <a:endParaRPr lang="fa-IR" altLang="zh-TW" smtClean="0"/>
          </a:p>
          <a:p>
            <a:pPr lvl="2" algn="just" rtl="1" eaLnBrk="1" hangingPunct="1"/>
            <a:r>
              <a:rPr lang="fa-IR" altLang="zh-TW" smtClean="0">
                <a:cs typeface="B Nazanin" panose="00000400000000000000" pitchFamily="2" charset="-78"/>
              </a:rPr>
              <a:t>ستون چهارم زمان انفصال </a:t>
            </a:r>
            <a:r>
              <a:rPr lang="en-US" altLang="zh-TW" smtClean="0"/>
              <a:t>leave time</a:t>
            </a:r>
            <a:endParaRPr lang="fa-IR" altLang="zh-TW" smtClean="0">
              <a:cs typeface="B Nazanin" panose="00000400000000000000" pitchFamily="2" charset="-78"/>
            </a:endParaRPr>
          </a:p>
          <a:p>
            <a:pPr lvl="2" algn="just" rtl="1" eaLnBrk="1" hangingPunct="1"/>
            <a:endParaRPr lang="en-US" altLang="zh-TW"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TW" altLang="en-US" smtClean="0"/>
              <a:t> </a:t>
            </a:r>
          </a:p>
        </p:txBody>
      </p:sp>
      <p:sp>
        <p:nvSpPr>
          <p:cNvPr id="55299" name="Rectangle 3"/>
          <p:cNvSpPr>
            <a:spLocks noGrp="1" noChangeArrowheads="1"/>
          </p:cNvSpPr>
          <p:nvPr>
            <p:ph type="body" idx="1"/>
          </p:nvPr>
        </p:nvSpPr>
        <p:spPr/>
        <p:txBody>
          <a:bodyPr/>
          <a:lstStyle/>
          <a:p>
            <a:pPr algn="just" rtl="1" eaLnBrk="1" hangingPunct="1"/>
            <a:r>
              <a:rPr lang="en-US" altLang="fa-IR" sz="2400" smtClean="0">
                <a:cs typeface="B Nazanin" panose="00000400000000000000" pitchFamily="2" charset="-78"/>
              </a:rPr>
              <a:t>Multicast</a:t>
            </a:r>
            <a:r>
              <a:rPr lang="fa-IR" altLang="fa-IR" sz="2400" smtClean="0">
                <a:cs typeface="B Nazanin" panose="00000400000000000000" pitchFamily="2" charset="-78"/>
              </a:rPr>
              <a:t> آدرس دهی مالتی کست، یک فناوری در شبکه است که که اطلاعات را به طور همزمان به گروهی از گره های مقصد تحویل می دهد و از این راهکار استفاده می کند که هریک از پیوند های شبکه، پیام را فقط یک بار تحویل می دهد و اطلاعات را فقط وقتی کپی می کند که پیوند ها به دو شاخه تقسیم شوند و به دو مقصد بروند.</a:t>
            </a:r>
          </a:p>
          <a:p>
            <a:pPr algn="just" rtl="1" eaLnBrk="1" hangingPunct="1">
              <a:buFontTx/>
              <a:buNone/>
            </a:pPr>
            <a:endParaRPr lang="en-US" altLang="zh-TW" sz="2400" smtClean="0">
              <a:cs typeface="B Nazanin" panose="00000400000000000000" pitchFamily="2" charset="-78"/>
            </a:endParaRPr>
          </a:p>
        </p:txBody>
      </p:sp>
      <p:pic>
        <p:nvPicPr>
          <p:cNvPr id="33796" name="Picture 3" descr="250px-Multicast_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962400"/>
            <a:ext cx="23812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smtClean="0"/>
              <a:t> </a:t>
            </a:r>
          </a:p>
        </p:txBody>
      </p:sp>
      <p:sp>
        <p:nvSpPr>
          <p:cNvPr id="55299" name="Rectangle 3"/>
          <p:cNvSpPr>
            <a:spLocks noGrp="1" noChangeArrowheads="1"/>
          </p:cNvSpPr>
          <p:nvPr>
            <p:ph type="body" idx="1"/>
          </p:nvPr>
        </p:nvSpPr>
        <p:spPr/>
        <p:txBody>
          <a:bodyPr/>
          <a:lstStyle/>
          <a:p>
            <a:pPr algn="just" rtl="1"/>
            <a:r>
              <a:rPr lang="en-US" altLang="fa-IR" sz="2400" b="1" smtClean="0">
                <a:cs typeface="B Nazanin" panose="00000400000000000000" pitchFamily="2" charset="-78"/>
              </a:rPr>
              <a:t>anycast</a:t>
            </a:r>
            <a:r>
              <a:rPr lang="fa-IR" altLang="fa-IR" sz="2400" b="1" smtClean="0">
                <a:cs typeface="B Nazanin" panose="00000400000000000000" pitchFamily="2" charset="-78"/>
              </a:rPr>
              <a:t> انیکست</a:t>
            </a:r>
            <a:r>
              <a:rPr lang="fa-IR" altLang="fa-IR" sz="2400" smtClean="0">
                <a:cs typeface="B Nazanin" panose="00000400000000000000" pitchFamily="2" charset="-78"/>
              </a:rPr>
              <a:t> نوعی </a:t>
            </a:r>
            <a:r>
              <a:rPr lang="fa-IR" altLang="fa-IR" sz="2400" smtClean="0">
                <a:cs typeface="B Nazanin" panose="00000400000000000000" pitchFamily="2" charset="-78"/>
                <a:hlinkClick r:id="rId3" action="ppaction://hlinkfile" tooltip="آدرس‌دهی (صفحه وجود ندارد)"/>
              </a:rPr>
              <a:t>آدرس‌دهی</a:t>
            </a:r>
            <a:r>
              <a:rPr lang="fa-IR" altLang="fa-IR" sz="2400" smtClean="0">
                <a:cs typeface="B Nazanin" panose="00000400000000000000" pitchFamily="2" charset="-78"/>
              </a:rPr>
              <a:t> و </a:t>
            </a:r>
            <a:r>
              <a:rPr lang="fa-IR" altLang="fa-IR" sz="2400" smtClean="0">
                <a:cs typeface="B Nazanin" panose="00000400000000000000" pitchFamily="2" charset="-78"/>
                <a:hlinkClick r:id="rId4" action="ppaction://hlinkfile" tooltip="مسیریابی"/>
              </a:rPr>
              <a:t>مسیریابی</a:t>
            </a:r>
            <a:r>
              <a:rPr lang="fa-IR" altLang="fa-IR" sz="2400" smtClean="0">
                <a:cs typeface="B Nazanin" panose="00000400000000000000" pitchFamily="2" charset="-78"/>
              </a:rPr>
              <a:t> در </a:t>
            </a:r>
            <a:r>
              <a:rPr lang="fa-IR" altLang="fa-IR" sz="2400" smtClean="0">
                <a:cs typeface="B Nazanin" panose="00000400000000000000" pitchFamily="2" charset="-78"/>
                <a:hlinkClick r:id="rId5" action="ppaction://hlinkfile" tooltip="شبکه رایانه‌ای"/>
              </a:rPr>
              <a:t>شبکه</a:t>
            </a:r>
            <a:r>
              <a:rPr lang="fa-IR" altLang="fa-IR" sz="2400" smtClean="0">
                <a:cs typeface="B Nazanin" panose="00000400000000000000" pitchFamily="2" charset="-78"/>
              </a:rPr>
              <a:t> است که داده در آن به مقصدی هدایت می شود که از دیدگاه </a:t>
            </a:r>
            <a:r>
              <a:rPr lang="fa-IR" altLang="fa-IR" sz="2400" smtClean="0">
                <a:cs typeface="B Nazanin" panose="00000400000000000000" pitchFamily="2" charset="-78"/>
                <a:hlinkClick r:id="rId6" action="ppaction://hlinkfile" tooltip="همبندی"/>
              </a:rPr>
              <a:t>همبندی</a:t>
            </a:r>
            <a:r>
              <a:rPr lang="fa-IR" altLang="fa-IR" sz="2400" smtClean="0">
                <a:cs typeface="B Nazanin" panose="00000400000000000000" pitchFamily="2" charset="-78"/>
              </a:rPr>
              <a:t> مسیریابی، نزدیک ترین و بهترین است.</a:t>
            </a:r>
          </a:p>
          <a:p>
            <a:pPr algn="just" rtl="1">
              <a:buFontTx/>
              <a:buNone/>
            </a:pPr>
            <a:endParaRPr lang="en-US" altLang="zh-TW" sz="2400" smtClean="0">
              <a:cs typeface="B Nazanin" panose="00000400000000000000" pitchFamily="2" charset="-78"/>
            </a:endParaRPr>
          </a:p>
        </p:txBody>
      </p:sp>
      <p:pic>
        <p:nvPicPr>
          <p:cNvPr id="34820" name="Picture 3" descr="100px-Anycast_svg.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733800"/>
            <a:ext cx="2409825"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TW" altLang="en-US" smtClean="0"/>
              <a:t> </a:t>
            </a:r>
          </a:p>
        </p:txBody>
      </p:sp>
      <p:sp>
        <p:nvSpPr>
          <p:cNvPr id="55299" name="Rectangle 3"/>
          <p:cNvSpPr>
            <a:spLocks noGrp="1" noChangeArrowheads="1"/>
          </p:cNvSpPr>
          <p:nvPr>
            <p:ph type="body" idx="1"/>
          </p:nvPr>
        </p:nvSpPr>
        <p:spPr/>
        <p:txBody>
          <a:bodyPr/>
          <a:lstStyle/>
          <a:p>
            <a:pPr algn="just" rtl="1" eaLnBrk="1" hangingPunct="1">
              <a:defRPr/>
            </a:pPr>
            <a:r>
              <a:rPr lang="en-US" sz="2400" dirty="0" smtClean="0">
                <a:solidFill>
                  <a:schemeClr val="bg1">
                    <a:lumMod val="10000"/>
                  </a:schemeClr>
                </a:solidFill>
                <a:ea typeface="+mn-ea"/>
                <a:cs typeface="B Nazanin" pitchFamily="2" charset="-78"/>
              </a:rPr>
              <a:t>Broadcasting </a:t>
            </a:r>
            <a:r>
              <a:rPr lang="fa-IR" sz="2400" dirty="0" smtClean="0">
                <a:solidFill>
                  <a:schemeClr val="bg1">
                    <a:lumMod val="10000"/>
                  </a:schemeClr>
                </a:solidFill>
                <a:ea typeface="+mn-ea"/>
                <a:cs typeface="B Nazanin" pitchFamily="2" charset="-78"/>
              </a:rPr>
              <a:t> در </a:t>
            </a:r>
            <a:r>
              <a:rPr lang="fa-IR" sz="2400" dirty="0" smtClean="0">
                <a:solidFill>
                  <a:schemeClr val="bg1">
                    <a:lumMod val="10000"/>
                  </a:schemeClr>
                </a:solidFill>
                <a:ea typeface="+mn-ea"/>
                <a:cs typeface="B Nazanin" pitchFamily="2" charset="-78"/>
                <a:hlinkClick r:id="rId3" action="ppaction://hlinkfile" tooltip="شبکه رایانه‌ای"/>
              </a:rPr>
              <a:t>شبکه رایانه‌ای</a:t>
            </a:r>
            <a:r>
              <a:rPr lang="fa-IR" sz="2400" dirty="0" smtClean="0">
                <a:solidFill>
                  <a:schemeClr val="bg1">
                    <a:lumMod val="10000"/>
                  </a:schemeClr>
                </a:solidFill>
                <a:ea typeface="+mn-ea"/>
                <a:cs typeface="B Nazanin" pitchFamily="2" charset="-78"/>
              </a:rPr>
              <a:t>، انتشار به انتقال </a:t>
            </a:r>
            <a:r>
              <a:rPr lang="fa-IR" sz="2400" dirty="0" smtClean="0">
                <a:solidFill>
                  <a:schemeClr val="bg1">
                    <a:lumMod val="10000"/>
                  </a:schemeClr>
                </a:solidFill>
                <a:ea typeface="+mn-ea"/>
                <a:cs typeface="B Nazanin" pitchFamily="2" charset="-78"/>
                <a:hlinkClick r:id="rId4" action="ppaction://hlinkfile" tooltip="بسته اطلاعاتی (صفحه وجود ندارد)"/>
              </a:rPr>
              <a:t>بسته اطلاعاتی</a:t>
            </a:r>
            <a:r>
              <a:rPr lang="fa-IR" sz="2400" dirty="0" smtClean="0">
                <a:solidFill>
                  <a:schemeClr val="bg1">
                    <a:lumMod val="10000"/>
                  </a:schemeClr>
                </a:solidFill>
                <a:ea typeface="+mn-ea"/>
                <a:cs typeface="B Nazanin" pitchFamily="2" charset="-78"/>
              </a:rPr>
              <a:t> که به وسیله دستگاهی در شبکه دریافت می شود اطلاق می گردد.</a:t>
            </a:r>
            <a:endParaRPr lang="en-US" altLang="zh-TW" sz="2400" dirty="0" smtClean="0">
              <a:solidFill>
                <a:schemeClr val="bg1">
                  <a:lumMod val="10000"/>
                </a:schemeClr>
              </a:solidFill>
              <a:ea typeface="+mn-ea"/>
              <a:cs typeface="B Nazanin" pitchFamily="2" charset="-78"/>
            </a:endParaRPr>
          </a:p>
        </p:txBody>
      </p:sp>
      <p:pic>
        <p:nvPicPr>
          <p:cNvPr id="35844" name="Picture 3" descr="100px-Broadcast_sv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124200"/>
            <a:ext cx="309245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TW" altLang="en-US" smtClean="0"/>
              <a:t> </a:t>
            </a:r>
          </a:p>
        </p:txBody>
      </p:sp>
      <p:sp>
        <p:nvSpPr>
          <p:cNvPr id="55299" name="Rectangle 3"/>
          <p:cNvSpPr>
            <a:spLocks noGrp="1" noChangeArrowheads="1"/>
          </p:cNvSpPr>
          <p:nvPr>
            <p:ph type="body" idx="1"/>
          </p:nvPr>
        </p:nvSpPr>
        <p:spPr/>
        <p:txBody>
          <a:bodyPr/>
          <a:lstStyle/>
          <a:p>
            <a:pPr algn="just" rtl="1" eaLnBrk="1" hangingPunct="1"/>
            <a:r>
              <a:rPr lang="en-US" altLang="fa-IR" sz="2400" smtClean="0">
                <a:cs typeface="B Nazanin" panose="00000400000000000000" pitchFamily="2" charset="-78"/>
              </a:rPr>
              <a:t>Unicast</a:t>
            </a:r>
            <a:r>
              <a:rPr lang="fa-IR" altLang="fa-IR" sz="2400" smtClean="0">
                <a:cs typeface="B Nazanin" panose="00000400000000000000" pitchFamily="2" charset="-78"/>
              </a:rPr>
              <a:t> در </a:t>
            </a:r>
            <a:r>
              <a:rPr lang="fa-IR" altLang="fa-IR" sz="2400" smtClean="0">
                <a:cs typeface="B Nazanin" panose="00000400000000000000" pitchFamily="2" charset="-78"/>
                <a:hlinkClick r:id="rId3" action="ppaction://hlinkfile" tooltip="شبکه رایانه ای"/>
              </a:rPr>
              <a:t>شبکه رایانه ای</a:t>
            </a:r>
            <a:r>
              <a:rPr lang="fa-IR" altLang="fa-IR" sz="2400" smtClean="0">
                <a:cs typeface="B Nazanin" panose="00000400000000000000" pitchFamily="2" charset="-78"/>
              </a:rPr>
              <a:t> انتقال یونیکست انتقال </a:t>
            </a:r>
            <a:r>
              <a:rPr lang="fa-IR" altLang="fa-IR" sz="2400" smtClean="0">
                <a:cs typeface="B Nazanin" panose="00000400000000000000" pitchFamily="2" charset="-78"/>
                <a:hlinkClick r:id="rId4" action="ppaction://hlinkfile" tooltip="بسته‌های اطلاعاتی (صفحه وجود ندارد)"/>
              </a:rPr>
              <a:t>بسته‌های اطلاعاتی</a:t>
            </a:r>
            <a:r>
              <a:rPr lang="fa-IR" altLang="fa-IR" sz="2400" smtClean="0">
                <a:cs typeface="B Nazanin" panose="00000400000000000000" pitchFamily="2" charset="-78"/>
              </a:rPr>
              <a:t> است به یک رایانه مقصد (نه بیشتر)</a:t>
            </a:r>
          </a:p>
          <a:p>
            <a:pPr algn="just" rtl="1" eaLnBrk="1" hangingPunct="1">
              <a:buFontTx/>
              <a:buNone/>
            </a:pPr>
            <a:endParaRPr lang="en-US" altLang="zh-TW" sz="2400" smtClean="0">
              <a:cs typeface="B Nazanin" panose="00000400000000000000" pitchFamily="2" charset="-78"/>
            </a:endParaRPr>
          </a:p>
        </p:txBody>
      </p:sp>
      <p:pic>
        <p:nvPicPr>
          <p:cNvPr id="36868" name="Picture 3" descr="100px-Unicast_svg.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3124200"/>
            <a:ext cx="29781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rtl="1" eaLnBrk="1" hangingPunct="1"/>
            <a:r>
              <a:rPr lang="fa-IR" altLang="zh-TW" sz="4000" smtClean="0">
                <a:cs typeface="B Nazanin" panose="00000400000000000000" pitchFamily="2" charset="-78"/>
              </a:rPr>
              <a:t>مشاهده نتايج در </a:t>
            </a:r>
            <a:r>
              <a:rPr lang="en-US" altLang="zh-TW" sz="4000" smtClean="0">
                <a:cs typeface="B Nazanin" panose="00000400000000000000" pitchFamily="2" charset="-78"/>
              </a:rPr>
              <a:t>GloMoSim VT</a:t>
            </a:r>
          </a:p>
        </p:txBody>
      </p:sp>
      <p:sp>
        <p:nvSpPr>
          <p:cNvPr id="60419" name="Rectangle 3"/>
          <p:cNvSpPr>
            <a:spLocks noGrp="1" noChangeArrowheads="1"/>
          </p:cNvSpPr>
          <p:nvPr>
            <p:ph type="body" idx="1"/>
          </p:nvPr>
        </p:nvSpPr>
        <p:spPr/>
        <p:txBody>
          <a:bodyPr/>
          <a:lstStyle/>
          <a:p>
            <a:pPr algn="just" rtl="1" eaLnBrk="1" hangingPunct="1"/>
            <a:r>
              <a:rPr lang="fa-IR" altLang="zh-TW" sz="2400" smtClean="0">
                <a:cs typeface="B Nazanin" panose="00000400000000000000" pitchFamily="2" charset="-78"/>
              </a:rPr>
              <a:t>ابزار تصويري (</a:t>
            </a:r>
            <a:r>
              <a:rPr lang="en-US" altLang="zh-TW" sz="2400" smtClean="0">
                <a:cs typeface="B Nazanin" panose="00000400000000000000" pitchFamily="2" charset="-78"/>
              </a:rPr>
              <a:t>Visualization Tool</a:t>
            </a:r>
            <a:r>
              <a:rPr lang="fa-IR" altLang="zh-TW" sz="2400" smtClean="0">
                <a:cs typeface="B Nazanin" panose="00000400000000000000" pitchFamily="2" charset="-78"/>
              </a:rPr>
              <a:t>) اين امكان را به شما مي دهد كه به صورت دياگرام هاي گرافيكي نتيجه شبيه سازي را مشاهده نماييد.</a:t>
            </a:r>
          </a:p>
          <a:p>
            <a:pPr algn="just" rtl="1" eaLnBrk="1" hangingPunct="1"/>
            <a:r>
              <a:rPr lang="fa-IR" altLang="zh-TW" sz="2400" smtClean="0">
                <a:cs typeface="B Nazanin" panose="00000400000000000000" pitchFamily="2" charset="-78"/>
              </a:rPr>
              <a:t>براي استفاده از اين ابزار</a:t>
            </a:r>
          </a:p>
          <a:p>
            <a:pPr lvl="1" algn="just" rtl="1" eaLnBrk="1" hangingPunct="1"/>
            <a:r>
              <a:rPr lang="en-US" altLang="zh-TW" sz="2000" smtClean="0">
                <a:cs typeface="B Nazanin" panose="00000400000000000000" pitchFamily="2" charset="-78"/>
              </a:rPr>
              <a:t>Glomosim</a:t>
            </a:r>
            <a:r>
              <a:rPr lang="fa-IR" altLang="zh-TW" sz="2000" smtClean="0">
                <a:cs typeface="B Nazanin" panose="00000400000000000000" pitchFamily="2" charset="-78"/>
              </a:rPr>
              <a:t> را داخل </a:t>
            </a:r>
            <a:r>
              <a:rPr lang="en-US" altLang="zh-TW" sz="2000" smtClean="0">
                <a:cs typeface="B Nazanin" panose="00000400000000000000" pitchFamily="2" charset="-78"/>
              </a:rPr>
              <a:t>VT</a:t>
            </a:r>
            <a:r>
              <a:rPr lang="fa-IR" altLang="zh-TW" sz="2000" smtClean="0">
                <a:cs typeface="B Nazanin" panose="00000400000000000000" pitchFamily="2" charset="-78"/>
              </a:rPr>
              <a:t> اجرا نماييد.</a:t>
            </a:r>
          </a:p>
          <a:p>
            <a:pPr lvl="1" algn="just" rtl="1" eaLnBrk="1" hangingPunct="1"/>
            <a:r>
              <a:rPr lang="fa-IR" altLang="zh-TW" sz="2000" smtClean="0">
                <a:cs typeface="B Nazanin" panose="00000400000000000000" pitchFamily="2" charset="-78"/>
              </a:rPr>
              <a:t>يك </a:t>
            </a:r>
            <a:r>
              <a:rPr lang="en-US" altLang="zh-TW" sz="2000" smtClean="0">
                <a:cs typeface="B Nazanin" panose="00000400000000000000" pitchFamily="2" charset="-78"/>
              </a:rPr>
              <a:t>trace file</a:t>
            </a:r>
            <a:r>
              <a:rPr lang="fa-IR" altLang="zh-TW" sz="2000" smtClean="0">
                <a:cs typeface="B Nazanin" panose="00000400000000000000" pitchFamily="2" charset="-78"/>
              </a:rPr>
              <a:t> ذخيره كنيد</a:t>
            </a:r>
          </a:p>
          <a:p>
            <a:pPr lvl="1" algn="just" rtl="1" eaLnBrk="1" hangingPunct="1"/>
            <a:r>
              <a:rPr lang="fa-IR" altLang="zh-TW" sz="2000" smtClean="0">
                <a:cs typeface="B Nazanin" panose="00000400000000000000" pitchFamily="2" charset="-78"/>
              </a:rPr>
              <a:t>فايل ايجاد شده را پخش (</a:t>
            </a:r>
            <a:r>
              <a:rPr lang="en-US" altLang="zh-TW" sz="2000" smtClean="0">
                <a:cs typeface="B Nazanin" panose="00000400000000000000" pitchFamily="2" charset="-78"/>
              </a:rPr>
              <a:t>Play</a:t>
            </a:r>
            <a:r>
              <a:rPr lang="fa-IR" altLang="zh-TW" sz="2000" smtClean="0">
                <a:cs typeface="B Nazanin" panose="00000400000000000000" pitchFamily="2" charset="-78"/>
              </a:rPr>
              <a:t>) كنيد.</a:t>
            </a:r>
            <a:endParaRPr lang="en-US" altLang="zh-TW" sz="20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38200" y="304800"/>
            <a:ext cx="7467600" cy="990600"/>
          </a:xfrm>
          <a:prstGeom prst="rect">
            <a:avLst/>
          </a:prstGeom>
          <a:noFill/>
          <a:ln w="9525">
            <a:noFill/>
            <a:miter lim="800000"/>
            <a:headEnd/>
            <a:tailEnd/>
          </a:ln>
        </p:spPr>
        <p:txBody>
          <a:bodyPr/>
          <a:lstStyle/>
          <a:p>
            <a:pPr marL="342900" indent="-342900" algn="ctr" rtl="1" eaLnBrk="1" hangingPunct="1">
              <a:spcBef>
                <a:spcPct val="20000"/>
              </a:spcBef>
              <a:defRPr/>
            </a:pPr>
            <a:r>
              <a:rPr lang="fa-IR" altLang="zh-TW" sz="4000" kern="0" dirty="0">
                <a:solidFill>
                  <a:srgbClr val="FF9933"/>
                </a:solidFill>
                <a:latin typeface="+mn-lt"/>
                <a:ea typeface="+mn-ea"/>
                <a:cs typeface="B Nazanin" pitchFamily="2" charset="-78"/>
              </a:rPr>
              <a:t>نمونه اجرا به صورت </a:t>
            </a:r>
            <a:r>
              <a:rPr lang="fa-IR" altLang="zh-TW" sz="4000" kern="0" dirty="0" err="1">
                <a:solidFill>
                  <a:srgbClr val="FF9933"/>
                </a:solidFill>
                <a:latin typeface="+mn-lt"/>
                <a:ea typeface="+mn-ea"/>
                <a:cs typeface="B Nazanin" pitchFamily="2" charset="-78"/>
              </a:rPr>
              <a:t>تصوير</a:t>
            </a:r>
            <a:r>
              <a:rPr lang="fa-IR" altLang="zh-TW" sz="4000" kern="0" dirty="0">
                <a:solidFill>
                  <a:srgbClr val="FF9933"/>
                </a:solidFill>
                <a:latin typeface="+mn-lt"/>
                <a:ea typeface="+mn-ea"/>
                <a:cs typeface="B Nazanin" pitchFamily="2" charset="-78"/>
              </a:rPr>
              <a:t> </a:t>
            </a:r>
            <a:r>
              <a:rPr lang="fa-IR" altLang="zh-TW" sz="4000" kern="0" dirty="0" err="1">
                <a:solidFill>
                  <a:srgbClr val="FF9933"/>
                </a:solidFill>
                <a:latin typeface="+mn-lt"/>
                <a:ea typeface="+mn-ea"/>
                <a:cs typeface="B Nazanin" pitchFamily="2" charset="-78"/>
              </a:rPr>
              <a:t>متحرك</a:t>
            </a:r>
            <a:r>
              <a:rPr lang="fa-IR" altLang="zh-TW" sz="4000" kern="0" dirty="0">
                <a:solidFill>
                  <a:srgbClr val="FF9933"/>
                </a:solidFill>
                <a:latin typeface="+mn-lt"/>
                <a:ea typeface="+mn-ea"/>
                <a:cs typeface="B Nazanin" pitchFamily="2" charset="-78"/>
              </a:rPr>
              <a:t> </a:t>
            </a:r>
          </a:p>
          <a:p>
            <a:pPr marL="342900" indent="-342900" algn="ctr" rtl="1" eaLnBrk="1" hangingPunct="1">
              <a:spcBef>
                <a:spcPct val="20000"/>
              </a:spcBef>
              <a:defRPr/>
            </a:pPr>
            <a:r>
              <a:rPr lang="fa-IR" altLang="zh-TW" sz="1600" b="1" kern="0" dirty="0" err="1">
                <a:latin typeface="+mn-lt"/>
                <a:ea typeface="+mn-ea"/>
                <a:cs typeface="B Nazanin" pitchFamily="2" charset="-78"/>
              </a:rPr>
              <a:t>براي</a:t>
            </a:r>
            <a:r>
              <a:rPr lang="fa-IR" altLang="zh-TW" sz="1600" b="1" kern="0" dirty="0">
                <a:latin typeface="+mn-lt"/>
                <a:ea typeface="+mn-ea"/>
                <a:cs typeface="B Nazanin" pitchFamily="2" charset="-78"/>
              </a:rPr>
              <a:t> شروع </a:t>
            </a:r>
            <a:r>
              <a:rPr lang="fa-IR" altLang="zh-TW" sz="1600" b="1" kern="0" dirty="0" err="1">
                <a:latin typeface="+mn-lt"/>
                <a:ea typeface="+mn-ea"/>
                <a:cs typeface="B Nazanin" pitchFamily="2" charset="-78"/>
              </a:rPr>
              <a:t>نمايش</a:t>
            </a:r>
            <a:r>
              <a:rPr lang="fa-IR" altLang="zh-TW" sz="1600" b="1" kern="0" dirty="0">
                <a:latin typeface="+mn-lt"/>
                <a:ea typeface="+mn-ea"/>
                <a:cs typeface="B Nazanin" pitchFamily="2" charset="-78"/>
              </a:rPr>
              <a:t>، </a:t>
            </a:r>
            <a:r>
              <a:rPr lang="fa-IR" altLang="zh-TW" sz="1600" b="1" kern="0" dirty="0" err="1">
                <a:latin typeface="+mn-lt"/>
                <a:ea typeface="+mn-ea"/>
                <a:cs typeface="B Nazanin" pitchFamily="2" charset="-78"/>
              </a:rPr>
              <a:t>روي</a:t>
            </a:r>
            <a:r>
              <a:rPr lang="fa-IR" altLang="zh-TW" sz="1600" b="1" kern="0" dirty="0">
                <a:latin typeface="+mn-lt"/>
                <a:ea typeface="+mn-ea"/>
                <a:cs typeface="B Nazanin" pitchFamily="2" charset="-78"/>
              </a:rPr>
              <a:t> </a:t>
            </a:r>
            <a:r>
              <a:rPr lang="fa-IR" altLang="zh-TW" sz="1600" b="1" kern="0" dirty="0" err="1">
                <a:latin typeface="+mn-lt"/>
                <a:ea typeface="+mn-ea"/>
                <a:cs typeface="B Nazanin" pitchFamily="2" charset="-78"/>
              </a:rPr>
              <a:t>تصوير</a:t>
            </a:r>
            <a:r>
              <a:rPr lang="fa-IR" altLang="zh-TW" sz="1600" b="1" kern="0" dirty="0">
                <a:latin typeface="+mn-lt"/>
                <a:ea typeface="+mn-ea"/>
                <a:cs typeface="B Nazanin" pitchFamily="2" charset="-78"/>
              </a:rPr>
              <a:t> </a:t>
            </a:r>
            <a:r>
              <a:rPr lang="fa-IR" altLang="zh-TW" sz="1600" b="1" kern="0" dirty="0" err="1">
                <a:latin typeface="+mn-lt"/>
                <a:ea typeface="+mn-ea"/>
                <a:cs typeface="B Nazanin" pitchFamily="2" charset="-78"/>
              </a:rPr>
              <a:t>كليك</a:t>
            </a:r>
            <a:r>
              <a:rPr lang="fa-IR" altLang="zh-TW" sz="1600" b="1" kern="0" dirty="0">
                <a:latin typeface="+mn-lt"/>
                <a:ea typeface="+mn-ea"/>
                <a:cs typeface="B Nazanin" pitchFamily="2" charset="-78"/>
              </a:rPr>
              <a:t> </a:t>
            </a:r>
            <a:r>
              <a:rPr lang="fa-IR" altLang="zh-TW" sz="1600" b="1" kern="0" dirty="0" err="1">
                <a:latin typeface="+mn-lt"/>
                <a:ea typeface="+mn-ea"/>
                <a:cs typeface="B Nazanin" pitchFamily="2" charset="-78"/>
              </a:rPr>
              <a:t>كنيد</a:t>
            </a:r>
            <a:r>
              <a:rPr lang="fa-IR" altLang="zh-TW" sz="1600" b="1" kern="0" dirty="0">
                <a:latin typeface="+mn-lt"/>
                <a:ea typeface="+mn-ea"/>
                <a:cs typeface="B Nazanin" pitchFamily="2" charset="-78"/>
              </a:rPr>
              <a:t>.</a:t>
            </a:r>
            <a:endParaRPr lang="en-US" altLang="zh-TW" sz="1600" b="1" kern="0" dirty="0">
              <a:latin typeface="+mn-lt"/>
              <a:ea typeface="+mn-ea"/>
              <a:cs typeface="B Nazanin" pitchFamily="2" charset="-78"/>
            </a:endParaRPr>
          </a:p>
        </p:txBody>
      </p:sp>
      <p:pic>
        <p:nvPicPr>
          <p:cNvPr id="5" name="Yavista network visualizor demo_WMV V9.wmv">
            <a:hlinkClick r:id="" action="ppaction://media"/>
          </p:cNvPr>
          <p:cNvPicPr>
            <a:picLocks noGrp="1" noRot="1" noChangeAspect="1"/>
          </p:cNvPicPr>
          <p:nvPr>
            <p:ph/>
            <a:videoFile r:link="rId1"/>
          </p:nvPr>
        </p:nvPicPr>
        <p:blipFill>
          <a:blip r:embed="rId4">
            <a:extLst>
              <a:ext uri="{28A0092B-C50C-407E-A947-70E740481C1C}">
                <a14:useLocalDpi xmlns:a14="http://schemas.microsoft.com/office/drawing/2010/main" val="0"/>
              </a:ext>
            </a:extLst>
          </a:blip>
          <a:srcRect/>
          <a:stretch>
            <a:fillRect/>
          </a:stretch>
        </p:blipFill>
        <p:spPr>
          <a:xfrm>
            <a:off x="1524000" y="1828800"/>
            <a:ext cx="6096000" cy="4572000"/>
          </a:xfrm>
        </p:spPr>
      </p:pic>
    </p:spTree>
  </p:cSld>
  <p:clrMapOvr>
    <a:masterClrMapping/>
  </p:clrMapOvr>
  <p:transition>
    <p:pull dir="lu"/>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glomo-vt"/>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371600" y="1828800"/>
            <a:ext cx="6284913" cy="4554538"/>
          </a:xfrm>
        </p:spPr>
      </p:pic>
      <p:sp>
        <p:nvSpPr>
          <p:cNvPr id="4" name="Rectangle 2"/>
          <p:cNvSpPr txBox="1">
            <a:spLocks noChangeArrowheads="1"/>
          </p:cNvSpPr>
          <p:nvPr/>
        </p:nvSpPr>
        <p:spPr bwMode="auto">
          <a:xfrm>
            <a:off x="838200" y="304800"/>
            <a:ext cx="7467600" cy="838200"/>
          </a:xfrm>
          <a:prstGeom prst="rect">
            <a:avLst/>
          </a:prstGeom>
          <a:noFill/>
          <a:ln w="9525">
            <a:noFill/>
            <a:miter lim="800000"/>
            <a:headEnd/>
            <a:tailEnd/>
          </a:ln>
        </p:spPr>
        <p:txBody>
          <a:bodyPr/>
          <a:lstStyle/>
          <a:p>
            <a:pPr marL="342900" indent="-342900" algn="ctr" rtl="1" eaLnBrk="1" hangingPunct="1">
              <a:spcBef>
                <a:spcPct val="20000"/>
              </a:spcBef>
              <a:defRPr/>
            </a:pPr>
            <a:r>
              <a:rPr lang="fa-IR" altLang="zh-TW" sz="4000" kern="0" dirty="0">
                <a:solidFill>
                  <a:srgbClr val="FF9933"/>
                </a:solidFill>
                <a:latin typeface="+mn-lt"/>
                <a:ea typeface="+mn-ea"/>
                <a:cs typeface="B Nazanin" pitchFamily="2" charset="-78"/>
              </a:rPr>
              <a:t>نمايي از اجرا در</a:t>
            </a:r>
            <a:r>
              <a:rPr lang="en-US" altLang="zh-TW" sz="4000" kern="0" dirty="0" err="1">
                <a:solidFill>
                  <a:srgbClr val="FF9933"/>
                </a:solidFill>
                <a:latin typeface="+mn-lt"/>
                <a:ea typeface="+mn-ea"/>
                <a:cs typeface="B Nazanin" pitchFamily="2" charset="-78"/>
              </a:rPr>
              <a:t>GloMoSim</a:t>
            </a:r>
            <a:r>
              <a:rPr lang="en-US" altLang="zh-TW" sz="4000" kern="0" dirty="0">
                <a:solidFill>
                  <a:srgbClr val="FF9933"/>
                </a:solidFill>
                <a:latin typeface="+mn-lt"/>
                <a:ea typeface="+mn-ea"/>
                <a:cs typeface="B Nazanin" pitchFamily="2" charset="-78"/>
              </a:rPr>
              <a:t> VT</a:t>
            </a:r>
          </a:p>
        </p:txBody>
      </p:sp>
    </p:spTree>
  </p:cSld>
  <p:clrMapOvr>
    <a:masterClrMapping/>
  </p:clrMapOvr>
  <p:transition>
    <p:pull dir="l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38200" y="304800"/>
            <a:ext cx="7467600" cy="838200"/>
          </a:xfrm>
          <a:prstGeom prst="rect">
            <a:avLst/>
          </a:prstGeom>
          <a:noFill/>
          <a:ln w="9525">
            <a:noFill/>
            <a:miter lim="800000"/>
            <a:headEnd/>
            <a:tailEnd/>
          </a:ln>
        </p:spPr>
        <p:txBody>
          <a:bodyPr/>
          <a:lstStyle/>
          <a:p>
            <a:pPr marL="342900" indent="-342900" algn="ctr" rtl="1" eaLnBrk="1" hangingPunct="1">
              <a:spcBef>
                <a:spcPct val="20000"/>
              </a:spcBef>
              <a:defRPr/>
            </a:pPr>
            <a:r>
              <a:rPr lang="fa-IR" sz="2800" b="1" dirty="0">
                <a:solidFill>
                  <a:srgbClr val="FF9933"/>
                </a:solidFill>
                <a:latin typeface="Times"/>
                <a:ea typeface="新細明體" pitchFamily="18" charset="-120"/>
                <a:cs typeface="B Nazanin" pitchFamily="2" charset="-78"/>
              </a:rPr>
              <a:t>پروتکل های دسترسی چند گانه با قابلیت شنود سیگنال </a:t>
            </a:r>
            <a:r>
              <a:rPr lang="en-US" sz="2800" b="1" dirty="0">
                <a:solidFill>
                  <a:srgbClr val="FF9933"/>
                </a:solidFill>
                <a:latin typeface="Times"/>
                <a:ea typeface="新細明體" pitchFamily="18" charset="-120"/>
                <a:cs typeface="B Nazanin" pitchFamily="2" charset="-78"/>
              </a:rPr>
              <a:t>CSMA</a:t>
            </a:r>
            <a:endParaRPr lang="en-US" altLang="zh-TW" sz="2800" kern="0" dirty="0">
              <a:solidFill>
                <a:srgbClr val="FF9933"/>
              </a:solidFill>
              <a:latin typeface="+mn-lt"/>
              <a:ea typeface="+mn-ea"/>
              <a:cs typeface="B Nazanin" pitchFamily="2" charset="-78"/>
            </a:endParaRPr>
          </a:p>
        </p:txBody>
      </p:sp>
      <p:sp>
        <p:nvSpPr>
          <p:cNvPr id="40963" name="Content Placeholder 4"/>
          <p:cNvSpPr>
            <a:spLocks noGrp="1"/>
          </p:cNvSpPr>
          <p:nvPr>
            <p:ph/>
          </p:nvPr>
        </p:nvSpPr>
        <p:spPr>
          <a:xfrm>
            <a:off x="685800" y="1676400"/>
            <a:ext cx="7772400" cy="4648200"/>
          </a:xfrm>
        </p:spPr>
        <p:txBody>
          <a:bodyPr/>
          <a:lstStyle/>
          <a:p>
            <a:pPr algn="just" rtl="1">
              <a:buFontTx/>
              <a:buNone/>
            </a:pPr>
            <a:r>
              <a:rPr lang="fa-IR" altLang="fa-IR" sz="2400" smtClean="0">
                <a:cs typeface="B Nazanin" panose="00000400000000000000" pitchFamily="2" charset="-78"/>
              </a:rPr>
              <a:t>به مجموعهٔ این پروتکل ها، </a:t>
            </a:r>
            <a:r>
              <a:rPr lang="fa-IR" altLang="fa-IR" sz="2400" i="1" smtClean="0">
                <a:cs typeface="B Nazanin" panose="00000400000000000000" pitchFamily="2" charset="-78"/>
              </a:rPr>
              <a:t>پروتکل های شنود سیگنال</a:t>
            </a:r>
            <a:r>
              <a:rPr lang="fa-IR" altLang="fa-IR" sz="2400" smtClean="0">
                <a:cs typeface="B Nazanin" panose="00000400000000000000" pitchFamily="2" charset="-78"/>
              </a:rPr>
              <a:t> نیز گوییم. این پروتکل ها مناسب تر بوده و کاربردی تر هستند. چراکه بدون تحقیق حکم صادر نمی کنند!</a:t>
            </a:r>
          </a:p>
          <a:p>
            <a:pPr algn="just" rtl="1">
              <a:buFontTx/>
              <a:buNone/>
            </a:pPr>
            <a:endParaRPr lang="fa-IR" altLang="fa-IR" smtClean="0"/>
          </a:p>
        </p:txBody>
      </p:sp>
    </p:spTree>
  </p:cSld>
  <p:clrMapOvr>
    <a:masterClrMapping/>
  </p:clrMapOvr>
  <p:transition>
    <p:pull dir="l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38200" y="304800"/>
            <a:ext cx="7467600" cy="838200"/>
          </a:xfrm>
          <a:prstGeom prst="rect">
            <a:avLst/>
          </a:prstGeom>
          <a:noFill/>
          <a:ln w="9525">
            <a:noFill/>
            <a:miter lim="800000"/>
            <a:headEnd/>
            <a:tailEnd/>
          </a:ln>
        </p:spPr>
        <p:txBody>
          <a:bodyPr/>
          <a:lstStyle/>
          <a:p>
            <a:pPr marL="342900" indent="-342900" algn="ctr" rtl="1" eaLnBrk="1" hangingPunct="1">
              <a:spcBef>
                <a:spcPct val="20000"/>
              </a:spcBef>
              <a:defRPr/>
            </a:pPr>
            <a:endParaRPr lang="en-US" altLang="zh-TW" sz="2800" kern="0" dirty="0">
              <a:solidFill>
                <a:srgbClr val="FF9933"/>
              </a:solidFill>
              <a:latin typeface="+mn-lt"/>
              <a:ea typeface="+mn-ea"/>
              <a:cs typeface="B Nazanin" pitchFamily="2" charset="-78"/>
            </a:endParaRPr>
          </a:p>
        </p:txBody>
      </p:sp>
      <p:sp>
        <p:nvSpPr>
          <p:cNvPr id="41987" name="Content Placeholder 4"/>
          <p:cNvSpPr>
            <a:spLocks noGrp="1"/>
          </p:cNvSpPr>
          <p:nvPr>
            <p:ph/>
          </p:nvPr>
        </p:nvSpPr>
        <p:spPr>
          <a:xfrm>
            <a:off x="685800" y="1676400"/>
            <a:ext cx="7772400" cy="4648200"/>
          </a:xfrm>
        </p:spPr>
        <p:txBody>
          <a:bodyPr/>
          <a:lstStyle/>
          <a:p>
            <a:pPr algn="r" rtl="1">
              <a:buFontTx/>
              <a:buNone/>
            </a:pPr>
            <a:r>
              <a:rPr lang="en-US" altLang="fa-IR" sz="2000" b="1" smtClean="0">
                <a:cs typeface="B Nazanin" panose="00000400000000000000" pitchFamily="2" charset="-78"/>
              </a:rPr>
              <a:t>Persistent CSMA</a:t>
            </a:r>
          </a:p>
          <a:p>
            <a:pPr algn="r" rtl="1">
              <a:buFontTx/>
              <a:buNone/>
            </a:pPr>
            <a:r>
              <a:rPr lang="fa-IR" altLang="fa-IR" sz="2000" smtClean="0">
                <a:cs typeface="B Nazanin" panose="00000400000000000000" pitchFamily="2" charset="-78"/>
              </a:rPr>
              <a:t>به این پروتکل که گاهی به آن 1-</a:t>
            </a:r>
            <a:r>
              <a:rPr lang="en-US" altLang="fa-IR" sz="2000" smtClean="0">
                <a:cs typeface="B Nazanin" panose="00000400000000000000" pitchFamily="2" charset="-78"/>
              </a:rPr>
              <a:t>Persistent CSMA </a:t>
            </a:r>
            <a:r>
              <a:rPr lang="fa-IR" altLang="fa-IR" sz="2000" smtClean="0">
                <a:cs typeface="B Nazanin" panose="00000400000000000000" pitchFamily="2" charset="-78"/>
              </a:rPr>
              <a:t>نیز گوییم طبق الگوریتم زیر کار می کند:</a:t>
            </a:r>
          </a:p>
          <a:p>
            <a:pPr algn="r" rtl="1">
              <a:buFontTx/>
              <a:buAutoNum type="arabicPeriod"/>
            </a:pPr>
            <a:r>
              <a:rPr lang="fa-IR" altLang="fa-IR" sz="2000" smtClean="0">
                <a:cs typeface="B Nazanin" panose="00000400000000000000" pitchFamily="2" charset="-78"/>
              </a:rPr>
              <a:t>به کانال گوش بده.</a:t>
            </a:r>
          </a:p>
          <a:p>
            <a:pPr algn="r" rtl="1">
              <a:buFontTx/>
              <a:buAutoNum type="arabicPeriod"/>
            </a:pPr>
            <a:r>
              <a:rPr lang="fa-IR" altLang="fa-IR" sz="2000" smtClean="0">
                <a:cs typeface="B Nazanin" panose="00000400000000000000" pitchFamily="2" charset="-78"/>
              </a:rPr>
              <a:t>اگر کانال خالی است اطلاعات را به سوی کانال ارسال کن. </a:t>
            </a:r>
          </a:p>
          <a:p>
            <a:pPr marL="914400" lvl="1" indent="-457200" algn="r" rtl="1">
              <a:buFont typeface="Arial" panose="020B0604020202020204" pitchFamily="34" charset="0"/>
              <a:buAutoNum type="arabicPeriod"/>
            </a:pPr>
            <a:r>
              <a:rPr lang="fa-IR" altLang="fa-IR" sz="2000" smtClean="0">
                <a:cs typeface="B Nazanin" panose="00000400000000000000" pitchFamily="2" charset="-78"/>
              </a:rPr>
              <a:t>در غیر اینصورت به مرحله ۱ بازگرد.</a:t>
            </a:r>
          </a:p>
          <a:p>
            <a:pPr algn="r" rtl="1">
              <a:buFontTx/>
              <a:buNone/>
            </a:pPr>
            <a:r>
              <a:rPr lang="fa-IR" altLang="fa-IR" sz="2000" smtClean="0">
                <a:cs typeface="B Nazanin" panose="00000400000000000000" pitchFamily="2" charset="-78"/>
              </a:rPr>
              <a:t>در این روش نیز امکان تصادم وجود دارد. دو حالت زیر سناریوهای احتمالی وقوع این رویداد است:</a:t>
            </a:r>
          </a:p>
          <a:p>
            <a:pPr algn="r" rtl="1"/>
            <a:r>
              <a:rPr lang="fa-IR" altLang="fa-IR" sz="2000" smtClean="0">
                <a:cs typeface="B Nazanin" panose="00000400000000000000" pitchFamily="2" charset="-78"/>
              </a:rPr>
              <a:t>تاخیر انتشار وجود داشته باشد.</a:t>
            </a:r>
          </a:p>
          <a:p>
            <a:pPr algn="r" rtl="1"/>
            <a:r>
              <a:rPr lang="fa-IR" altLang="fa-IR" sz="2000" smtClean="0">
                <a:cs typeface="B Nazanin" panose="00000400000000000000" pitchFamily="2" charset="-78"/>
              </a:rPr>
              <a:t>انتظار هم‌زمان برای خالی شدن کانال</a:t>
            </a:r>
          </a:p>
          <a:p>
            <a:pPr algn="just" rtl="1">
              <a:buFontTx/>
              <a:buNone/>
            </a:pPr>
            <a:endParaRPr lang="fa-IR" altLang="fa-IR" smtClean="0"/>
          </a:p>
        </p:txBody>
      </p:sp>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a-IR" altLang="zh-TW" sz="4000" smtClean="0">
                <a:cs typeface="B Nazanin" panose="00000400000000000000" pitchFamily="2" charset="-78"/>
              </a:rPr>
              <a:t>نصب در سيستم عامل بر مبناي يونيكس</a:t>
            </a:r>
            <a:endParaRPr lang="en-US" altLang="zh-TW" sz="4000" smtClean="0">
              <a:cs typeface="B Nazanin" panose="00000400000000000000" pitchFamily="2" charset="-78"/>
            </a:endParaRPr>
          </a:p>
        </p:txBody>
      </p:sp>
      <p:sp>
        <p:nvSpPr>
          <p:cNvPr id="12291" name="Rectangle 3"/>
          <p:cNvSpPr>
            <a:spLocks noGrp="1" noChangeArrowheads="1"/>
          </p:cNvSpPr>
          <p:nvPr>
            <p:ph type="body" idx="1"/>
          </p:nvPr>
        </p:nvSpPr>
        <p:spPr/>
        <p:txBody>
          <a:bodyPr/>
          <a:lstStyle/>
          <a:p>
            <a:pPr algn="just" rtl="1" eaLnBrk="1" hangingPunct="1"/>
            <a:r>
              <a:rPr lang="fa-IR" altLang="zh-TW" smtClean="0">
                <a:cs typeface="B Nazanin" panose="00000400000000000000" pitchFamily="2" charset="-78"/>
              </a:rPr>
              <a:t>ما مراحل نصب را در سيستم لينوكس بر مبناي </a:t>
            </a:r>
            <a:r>
              <a:rPr lang="en-US" altLang="zh-TW" smtClean="0">
                <a:cs typeface="B Nazanin" panose="00000400000000000000" pitchFamily="2" charset="-78"/>
              </a:rPr>
              <a:t>RPM</a:t>
            </a:r>
            <a:r>
              <a:rPr lang="fa-IR" altLang="zh-TW" smtClean="0">
                <a:cs typeface="B Nazanin" panose="00000400000000000000" pitchFamily="2" charset="-78"/>
              </a:rPr>
              <a:t> نشان مي دهيم:</a:t>
            </a:r>
          </a:p>
          <a:p>
            <a:pPr lvl="1" eaLnBrk="1" hangingPunct="1"/>
            <a:r>
              <a:rPr lang="en-US" altLang="zh-TW" smtClean="0">
                <a:cs typeface="B Nazanin" panose="00000400000000000000" pitchFamily="2" charset="-78"/>
              </a:rPr>
              <a:t>Red Hat</a:t>
            </a:r>
          </a:p>
          <a:p>
            <a:pPr lvl="1" eaLnBrk="1" hangingPunct="1"/>
            <a:r>
              <a:rPr lang="en-US" altLang="zh-TW" smtClean="0">
                <a:cs typeface="B Nazanin" panose="00000400000000000000" pitchFamily="2" charset="-78"/>
              </a:rPr>
              <a:t>Mandrake</a:t>
            </a:r>
          </a:p>
          <a:p>
            <a:pPr lvl="1" eaLnBrk="1" hangingPunct="1"/>
            <a:r>
              <a:rPr lang="en-US" altLang="zh-TW" smtClean="0">
                <a:cs typeface="B Nazanin" panose="00000400000000000000" pitchFamily="2" charset="-78"/>
              </a:rPr>
              <a:t>…</a:t>
            </a: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38200" y="304800"/>
            <a:ext cx="7467600" cy="838200"/>
          </a:xfrm>
          <a:prstGeom prst="rect">
            <a:avLst/>
          </a:prstGeom>
          <a:noFill/>
          <a:ln w="9525">
            <a:noFill/>
            <a:miter lim="800000"/>
            <a:headEnd/>
            <a:tailEnd/>
          </a:ln>
        </p:spPr>
        <p:txBody>
          <a:bodyPr/>
          <a:lstStyle/>
          <a:p>
            <a:pPr marL="342900" indent="-342900" algn="ctr" rtl="1" eaLnBrk="1" hangingPunct="1">
              <a:spcBef>
                <a:spcPct val="20000"/>
              </a:spcBef>
              <a:defRPr/>
            </a:pPr>
            <a:endParaRPr lang="en-US" altLang="zh-TW" sz="2800" kern="0" dirty="0">
              <a:solidFill>
                <a:srgbClr val="FF9933"/>
              </a:solidFill>
              <a:latin typeface="+mn-lt"/>
              <a:ea typeface="+mn-ea"/>
              <a:cs typeface="B Nazanin" pitchFamily="2" charset="-78"/>
            </a:endParaRPr>
          </a:p>
        </p:txBody>
      </p:sp>
      <p:sp>
        <p:nvSpPr>
          <p:cNvPr id="43011" name="Content Placeholder 4"/>
          <p:cNvSpPr>
            <a:spLocks noGrp="1"/>
          </p:cNvSpPr>
          <p:nvPr>
            <p:ph/>
          </p:nvPr>
        </p:nvSpPr>
        <p:spPr>
          <a:xfrm>
            <a:off x="685800" y="1676400"/>
            <a:ext cx="7772400" cy="4648200"/>
          </a:xfrm>
        </p:spPr>
        <p:txBody>
          <a:bodyPr/>
          <a:lstStyle/>
          <a:p>
            <a:pPr algn="just" rtl="1">
              <a:buFontTx/>
              <a:buNone/>
            </a:pPr>
            <a:r>
              <a:rPr lang="en-US" altLang="fa-IR" sz="2000" b="1" smtClean="0">
                <a:cs typeface="B Nazanin" panose="00000400000000000000" pitchFamily="2" charset="-78"/>
              </a:rPr>
              <a:t>Nonpersistent CSMA</a:t>
            </a:r>
          </a:p>
          <a:p>
            <a:pPr algn="just" rtl="1">
              <a:buFontTx/>
              <a:buNone/>
            </a:pPr>
            <a:r>
              <a:rPr lang="fa-IR" altLang="fa-IR" sz="2000" smtClean="0">
                <a:cs typeface="B Nazanin" panose="00000400000000000000" pitchFamily="2" charset="-78"/>
              </a:rPr>
              <a:t>این پروتکل مبتنی بر شنود سیگنال است و طبق الگوریتم زیر است:</a:t>
            </a:r>
          </a:p>
          <a:p>
            <a:pPr algn="just" rtl="1">
              <a:buFontTx/>
              <a:buAutoNum type="arabicPeriod"/>
            </a:pPr>
            <a:r>
              <a:rPr lang="fa-IR" altLang="fa-IR" sz="2000" smtClean="0">
                <a:cs typeface="B Nazanin" panose="00000400000000000000" pitchFamily="2" charset="-78"/>
              </a:rPr>
              <a:t>به کانال گوش بده.</a:t>
            </a:r>
          </a:p>
          <a:p>
            <a:pPr algn="just" rtl="1">
              <a:buFontTx/>
              <a:buAutoNum type="arabicPeriod"/>
            </a:pPr>
            <a:r>
              <a:rPr lang="fa-IR" altLang="fa-IR" sz="2000" smtClean="0">
                <a:cs typeface="B Nazanin" panose="00000400000000000000" pitchFamily="2" charset="-78"/>
              </a:rPr>
              <a:t>اگر کانال خالی است اطلاعات را به سوی کانال ارسال کن. </a:t>
            </a:r>
          </a:p>
          <a:p>
            <a:pPr marL="914400" lvl="1" indent="-457200" algn="just" rtl="1">
              <a:buFont typeface="Arial" panose="020B0604020202020204" pitchFamily="34" charset="0"/>
              <a:buAutoNum type="arabicPeriod"/>
            </a:pPr>
            <a:r>
              <a:rPr lang="fa-IR" altLang="fa-IR" sz="2000" smtClean="0">
                <a:cs typeface="B Nazanin" panose="00000400000000000000" pitchFamily="2" charset="-78"/>
              </a:rPr>
              <a:t>در غیر اینصورت زمان تصادفی را صبر کن.</a:t>
            </a:r>
          </a:p>
          <a:p>
            <a:pPr algn="just" rtl="1">
              <a:buFontTx/>
              <a:buAutoNum type="arabicPeriod"/>
            </a:pPr>
            <a:r>
              <a:rPr lang="fa-IR" altLang="fa-IR" sz="2000" smtClean="0">
                <a:cs typeface="B Nazanin" panose="00000400000000000000" pitchFamily="2" charset="-78"/>
              </a:rPr>
              <a:t>بازگشت به مرحله ۱.</a:t>
            </a:r>
          </a:p>
          <a:p>
            <a:pPr algn="just" rtl="1">
              <a:buFontTx/>
              <a:buNone/>
            </a:pPr>
            <a:r>
              <a:rPr lang="fa-IR" altLang="fa-IR" sz="2000" smtClean="0">
                <a:cs typeface="B Nazanin" panose="00000400000000000000" pitchFamily="2" charset="-78"/>
              </a:rPr>
              <a:t>این روش با حالت قبل دو تفاوت دارد:</a:t>
            </a:r>
          </a:p>
          <a:p>
            <a:pPr algn="just" rtl="1"/>
            <a:r>
              <a:rPr lang="fa-IR" altLang="fa-IR" sz="2000" smtClean="0">
                <a:cs typeface="B Nazanin" panose="00000400000000000000" pitchFamily="2" charset="-78"/>
              </a:rPr>
              <a:t>تاخیر بیشتری نسبت به روش قبل دارد.</a:t>
            </a:r>
          </a:p>
          <a:p>
            <a:pPr algn="just" rtl="1"/>
            <a:r>
              <a:rPr lang="fa-IR" altLang="fa-IR" sz="2000" smtClean="0">
                <a:cs typeface="B Nazanin" panose="00000400000000000000" pitchFamily="2" charset="-78"/>
              </a:rPr>
              <a:t>زمان انتظار به صورت تصادفی محاسبه می گردد.</a:t>
            </a:r>
          </a:p>
          <a:p>
            <a:pPr algn="just" rtl="1">
              <a:buFontTx/>
              <a:buNone/>
            </a:pPr>
            <a:endParaRPr lang="fa-IR" altLang="fa-IR" sz="2000" smtClean="0">
              <a:cs typeface="B Nazanin" panose="00000400000000000000" pitchFamily="2" charset="-78"/>
            </a:endParaRPr>
          </a:p>
        </p:txBody>
      </p:sp>
    </p:spTree>
  </p:cSld>
  <p:clrMapOvr>
    <a:masterClrMapping/>
  </p:clrMapOvr>
  <p:transition>
    <p:pull dir="l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38200" y="304800"/>
            <a:ext cx="7467600" cy="838200"/>
          </a:xfrm>
          <a:prstGeom prst="rect">
            <a:avLst/>
          </a:prstGeom>
          <a:noFill/>
          <a:ln w="9525">
            <a:noFill/>
            <a:miter lim="800000"/>
            <a:headEnd/>
            <a:tailEnd/>
          </a:ln>
        </p:spPr>
        <p:txBody>
          <a:bodyPr/>
          <a:lstStyle/>
          <a:p>
            <a:pPr marL="342900" indent="-342900" algn="ctr" rtl="1" eaLnBrk="1" hangingPunct="1">
              <a:spcBef>
                <a:spcPct val="20000"/>
              </a:spcBef>
              <a:defRPr/>
            </a:pPr>
            <a:endParaRPr lang="en-US" altLang="zh-TW" sz="2800" kern="0" dirty="0">
              <a:solidFill>
                <a:srgbClr val="FF9933"/>
              </a:solidFill>
              <a:latin typeface="+mn-lt"/>
              <a:ea typeface="+mn-ea"/>
              <a:cs typeface="B Nazanin" pitchFamily="2" charset="-78"/>
            </a:endParaRPr>
          </a:p>
        </p:txBody>
      </p:sp>
      <p:sp>
        <p:nvSpPr>
          <p:cNvPr id="44035" name="Content Placeholder 4"/>
          <p:cNvSpPr>
            <a:spLocks noGrp="1"/>
          </p:cNvSpPr>
          <p:nvPr>
            <p:ph/>
          </p:nvPr>
        </p:nvSpPr>
        <p:spPr>
          <a:xfrm>
            <a:off x="685800" y="1676400"/>
            <a:ext cx="7772400" cy="4648200"/>
          </a:xfrm>
        </p:spPr>
        <p:txBody>
          <a:bodyPr/>
          <a:lstStyle/>
          <a:p>
            <a:pPr algn="just" rtl="1">
              <a:buFontTx/>
              <a:buNone/>
            </a:pPr>
            <a:r>
              <a:rPr lang="en-US" altLang="fa-IR" sz="2000" b="1" smtClean="0">
                <a:cs typeface="B Nazanin" panose="00000400000000000000" pitchFamily="2" charset="-78"/>
              </a:rPr>
              <a:t>p-Persistent CSMA</a:t>
            </a:r>
          </a:p>
          <a:p>
            <a:pPr algn="just" rtl="1">
              <a:buFontTx/>
              <a:buNone/>
            </a:pPr>
            <a:r>
              <a:rPr lang="fa-IR" altLang="fa-IR" sz="2000" smtClean="0">
                <a:cs typeface="B Nazanin" panose="00000400000000000000" pitchFamily="2" charset="-78"/>
              </a:rPr>
              <a:t>این پروتکل برای کانالهای زمان بندی مناسب است و دارای الگوریتم زیر است:</a:t>
            </a:r>
          </a:p>
          <a:p>
            <a:pPr algn="just" rtl="1">
              <a:buFontTx/>
              <a:buAutoNum type="arabicPeriod"/>
            </a:pPr>
            <a:r>
              <a:rPr lang="fa-IR" altLang="fa-IR" sz="2000" smtClean="0">
                <a:cs typeface="B Nazanin" panose="00000400000000000000" pitchFamily="2" charset="-78"/>
              </a:rPr>
              <a:t>شنود کانال.</a:t>
            </a:r>
          </a:p>
          <a:p>
            <a:pPr algn="just" rtl="1">
              <a:buFontTx/>
              <a:buAutoNum type="arabicPeriod"/>
            </a:pPr>
            <a:r>
              <a:rPr lang="fa-IR" altLang="fa-IR" sz="2000" smtClean="0">
                <a:cs typeface="B Nazanin" panose="00000400000000000000" pitchFamily="2" charset="-78"/>
              </a:rPr>
              <a:t>اگر کانال اشغال نیست آنرا با احتمال </a:t>
            </a:r>
            <a:r>
              <a:rPr lang="en-US" altLang="fa-IR" sz="2000" smtClean="0">
                <a:cs typeface="B Nazanin" panose="00000400000000000000" pitchFamily="2" charset="-78"/>
              </a:rPr>
              <a:t>p </a:t>
            </a:r>
            <a:r>
              <a:rPr lang="fa-IR" altLang="fa-IR" sz="2000" smtClean="0">
                <a:cs typeface="B Nazanin" panose="00000400000000000000" pitchFamily="2" charset="-78"/>
              </a:rPr>
              <a:t>به روی کانال قرار بده (این امر قطعی نیست). </a:t>
            </a:r>
          </a:p>
          <a:p>
            <a:pPr marL="914400" lvl="1" indent="-457200" algn="just" rtl="1">
              <a:buFont typeface="Arial" panose="020B0604020202020204" pitchFamily="34" charset="0"/>
              <a:buAutoNum type="arabicPeriod"/>
            </a:pPr>
            <a:r>
              <a:rPr lang="fa-IR" altLang="fa-IR" sz="2000" smtClean="0">
                <a:cs typeface="B Nazanin" panose="00000400000000000000" pitchFamily="2" charset="-78"/>
              </a:rPr>
              <a:t>در غیر این صورت تا بعد از اسلات بعدی صبر کن و به مرحله ۱ بازگرد.</a:t>
            </a:r>
          </a:p>
          <a:p>
            <a:pPr algn="just" rtl="1">
              <a:buFontTx/>
              <a:buNone/>
            </a:pPr>
            <a:r>
              <a:rPr lang="fa-IR" altLang="fa-IR" sz="2000" smtClean="0">
                <a:cs typeface="B Nazanin" panose="00000400000000000000" pitchFamily="2" charset="-78"/>
              </a:rPr>
              <a:t>تا اینجا چند پروتکل را برسی کردیم، قبل از ادامه این بخش توجه شما را به شکل روبرو جلب می کنیم که به مقایسه بهره وری کانال(ظرفیت مفید) بر حسب بار پرداخته است. قبل از بحث در مورد ادامه پروتکل ها این نکته را خاطر نشان می کنیم که تمام پروتکل هایی که تا اینجا برسی کردیم دسترسی تصادفی را به کانال دارند.</a:t>
            </a:r>
          </a:p>
        </p:txBody>
      </p:sp>
    </p:spTree>
  </p:cSld>
  <p:clrMapOvr>
    <a:masterClrMapping/>
  </p:clrMapOvr>
  <p:transition>
    <p:pull dir="l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838200" y="304800"/>
            <a:ext cx="7467600" cy="838200"/>
          </a:xfrm>
          <a:prstGeom prst="rect">
            <a:avLst/>
          </a:prstGeom>
          <a:noFill/>
          <a:ln w="9525">
            <a:noFill/>
            <a:miter lim="800000"/>
            <a:headEnd/>
            <a:tailEnd/>
          </a:ln>
        </p:spPr>
        <p:txBody>
          <a:bodyPr/>
          <a:lstStyle/>
          <a:p>
            <a:pPr marL="342900" indent="-342900" algn="ctr" rtl="1" eaLnBrk="1" hangingPunct="1">
              <a:spcBef>
                <a:spcPct val="20000"/>
              </a:spcBef>
              <a:defRPr/>
            </a:pPr>
            <a:endParaRPr lang="en-US" altLang="zh-TW" sz="2800" kern="0" dirty="0">
              <a:solidFill>
                <a:srgbClr val="FF9933"/>
              </a:solidFill>
              <a:latin typeface="+mn-lt"/>
              <a:ea typeface="+mn-ea"/>
              <a:cs typeface="B Nazanin" pitchFamily="2" charset="-78"/>
            </a:endParaRPr>
          </a:p>
        </p:txBody>
      </p:sp>
      <p:sp>
        <p:nvSpPr>
          <p:cNvPr id="38915" name="Content Placeholder 4"/>
          <p:cNvSpPr>
            <a:spLocks noGrp="1"/>
          </p:cNvSpPr>
          <p:nvPr>
            <p:ph/>
          </p:nvPr>
        </p:nvSpPr>
        <p:spPr>
          <a:xfrm>
            <a:off x="685800" y="1676400"/>
            <a:ext cx="7772400" cy="4648200"/>
          </a:xfrm>
        </p:spPr>
        <p:txBody>
          <a:bodyPr/>
          <a:lstStyle/>
          <a:p>
            <a:pPr algn="just" rtl="1">
              <a:buFontTx/>
              <a:buNone/>
              <a:defRPr/>
            </a:pPr>
            <a:r>
              <a:rPr lang="en-US" sz="2000" b="1" dirty="0" smtClean="0">
                <a:ea typeface="+mn-ea"/>
                <a:cs typeface="B Nazanin" pitchFamily="2" charset="-78"/>
              </a:rPr>
              <a:t>CSMA </a:t>
            </a:r>
            <a:r>
              <a:rPr lang="fa-IR" sz="2000" b="1" dirty="0" smtClean="0">
                <a:ea typeface="+mn-ea"/>
                <a:cs typeface="B Nazanin" pitchFamily="2" charset="-78"/>
              </a:rPr>
              <a:t>با تشخیص تصادم</a:t>
            </a:r>
          </a:p>
          <a:p>
            <a:pPr marL="0" algn="just" rtl="1">
              <a:buFontTx/>
              <a:buNone/>
              <a:defRPr/>
            </a:pPr>
            <a:r>
              <a:rPr lang="fa-IR" sz="2000" dirty="0" smtClean="0">
                <a:ea typeface="+mn-ea"/>
                <a:cs typeface="B Nazanin" pitchFamily="2" charset="-78"/>
              </a:rPr>
              <a:t>در این پروتکل به محض تشخیص تصادم ادامه ارسال فریم آسیب دیده متوقف می گردد. این قطع شدن سریع، باعث می‌شود که در پهنای باند به میزان زیادی سرفه جویی شود. چنین پروتکلی را به اختصار </a:t>
            </a:r>
            <a:r>
              <a:rPr lang="en-US" sz="2000" b="1" dirty="0" smtClean="0">
                <a:ea typeface="+mn-ea"/>
                <a:cs typeface="B Nazanin" pitchFamily="2" charset="-78"/>
              </a:rPr>
              <a:t>CSMA/CD</a:t>
            </a:r>
            <a:r>
              <a:rPr lang="en-US" sz="2000" dirty="0" smtClean="0">
                <a:ea typeface="+mn-ea"/>
                <a:cs typeface="B Nazanin" pitchFamily="2" charset="-78"/>
              </a:rPr>
              <a:t> </a:t>
            </a:r>
            <a:r>
              <a:rPr lang="fa-IR" sz="2000" dirty="0" smtClean="0">
                <a:ea typeface="+mn-ea"/>
                <a:cs typeface="B Nazanin" pitchFamily="2" charset="-78"/>
              </a:rPr>
              <a:t>یا </a:t>
            </a:r>
            <a:r>
              <a:rPr lang="fa-IR" sz="2000" b="1" dirty="0" smtClean="0">
                <a:ea typeface="+mn-ea"/>
                <a:cs typeface="B Nazanin" pitchFamily="2" charset="-78"/>
              </a:rPr>
              <a:t>پروتکل دسترسی چندگانه با قابلیت شنود سیگنال حامل همراه با تشخیص تصادم</a:t>
            </a:r>
            <a:r>
              <a:rPr lang="fa-IR" sz="2000" dirty="0" smtClean="0">
                <a:ea typeface="+mn-ea"/>
                <a:cs typeface="B Nazanin" pitchFamily="2" charset="-78"/>
              </a:rPr>
              <a:t> نامیم. </a:t>
            </a:r>
            <a:r>
              <a:rPr lang="en-US" sz="2000" dirty="0" smtClean="0">
                <a:ea typeface="+mn-ea"/>
                <a:cs typeface="B Nazanin" pitchFamily="2" charset="-78"/>
              </a:rPr>
              <a:t>CSMA/CD </a:t>
            </a:r>
            <a:r>
              <a:rPr lang="fa-IR" sz="2000" dirty="0" smtClean="0">
                <a:ea typeface="+mn-ea"/>
                <a:cs typeface="B Nazanin" pitchFamily="2" charset="-78"/>
              </a:rPr>
              <a:t>می تواند در سه وضعیت باشد:</a:t>
            </a:r>
          </a:p>
          <a:p>
            <a:pPr algn="just" rtl="1">
              <a:defRPr/>
            </a:pPr>
            <a:r>
              <a:rPr lang="fa-IR" sz="2000" dirty="0" smtClean="0">
                <a:ea typeface="+mn-ea"/>
                <a:cs typeface="B Nazanin" pitchFamily="2" charset="-78"/>
              </a:rPr>
              <a:t>رقابت</a:t>
            </a:r>
          </a:p>
          <a:p>
            <a:pPr algn="just" rtl="1">
              <a:defRPr/>
            </a:pPr>
            <a:r>
              <a:rPr lang="fa-IR" sz="2000" dirty="0" smtClean="0">
                <a:ea typeface="+mn-ea"/>
                <a:cs typeface="B Nazanin" pitchFamily="2" charset="-78"/>
              </a:rPr>
              <a:t>ارسال</a:t>
            </a:r>
          </a:p>
          <a:p>
            <a:pPr algn="just" rtl="1">
              <a:defRPr/>
            </a:pPr>
            <a:r>
              <a:rPr lang="fa-IR" sz="2000" dirty="0" smtClean="0">
                <a:ea typeface="+mn-ea"/>
                <a:cs typeface="B Nazanin" pitchFamily="2" charset="-78"/>
              </a:rPr>
              <a:t>بیکار</a:t>
            </a:r>
          </a:p>
          <a:p>
            <a:pPr algn="just" rtl="1">
              <a:buFontTx/>
              <a:buNone/>
              <a:defRPr/>
            </a:pPr>
            <a:r>
              <a:rPr lang="fa-IR" sz="2000" i="1" dirty="0" smtClean="0">
                <a:ea typeface="+mn-ea"/>
                <a:cs typeface="B Nazanin" pitchFamily="2" charset="-78"/>
              </a:rPr>
              <a:t>مرجع: شبکه های کامپیوتری</a:t>
            </a:r>
            <a:r>
              <a:rPr lang="fa-IR" sz="2000" dirty="0" smtClean="0">
                <a:ea typeface="+mn-ea"/>
                <a:cs typeface="B Nazanin" pitchFamily="2" charset="-78"/>
              </a:rPr>
              <a:t> - آندرواس. تَنن بام - ویراست چهارم۲۰۰۳</a:t>
            </a:r>
          </a:p>
          <a:p>
            <a:pPr algn="just" rtl="1">
              <a:buFontTx/>
              <a:buNone/>
              <a:defRPr/>
            </a:pPr>
            <a:endParaRPr lang="fa-IR" sz="2000" dirty="0" smtClean="0">
              <a:ea typeface="+mn-ea"/>
              <a:cs typeface="B Nazanin" pitchFamily="2" charset="-78"/>
            </a:endParaRPr>
          </a:p>
          <a:p>
            <a:pPr algn="just" rtl="1">
              <a:buFontTx/>
              <a:buNone/>
              <a:defRPr/>
            </a:pPr>
            <a:r>
              <a:rPr lang="fa-IR" sz="2000" i="1" dirty="0" smtClean="0">
                <a:ea typeface="+mn-ea"/>
                <a:cs typeface="B Nazanin" pitchFamily="2" charset="-78"/>
              </a:rPr>
              <a:t>براي ادامه به صفحه ٢٧ بازگرديد.</a:t>
            </a:r>
            <a:endParaRPr lang="fa-IR" sz="2000" dirty="0">
              <a:ea typeface="+mn-ea"/>
              <a:cs typeface="B Nazanin" pitchFamily="2" charset="-78"/>
            </a:endParaRPr>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zh-TW" altLang="en-US" smtClean="0"/>
              <a:t> </a:t>
            </a:r>
          </a:p>
        </p:txBody>
      </p:sp>
      <p:sp>
        <p:nvSpPr>
          <p:cNvPr id="17413" name="Rectangle 5"/>
          <p:cNvSpPr>
            <a:spLocks noGrp="1" noChangeArrowheads="1"/>
          </p:cNvSpPr>
          <p:nvPr>
            <p:ph type="body" sz="half" idx="1"/>
          </p:nvPr>
        </p:nvSpPr>
        <p:spPr>
          <a:xfrm>
            <a:off x="685800" y="1828800"/>
            <a:ext cx="7696200" cy="1752600"/>
          </a:xfrm>
        </p:spPr>
        <p:txBody>
          <a:bodyPr/>
          <a:lstStyle/>
          <a:p>
            <a:pPr algn="just" rtl="1" eaLnBrk="1" hangingPunct="1"/>
            <a:r>
              <a:rPr lang="fa-IR" altLang="zh-TW" sz="2800" smtClean="0">
                <a:cs typeface="B Nazanin" panose="00000400000000000000" pitchFamily="2" charset="-78"/>
              </a:rPr>
              <a:t>با فرمان زير بسته را از حالت فشرده خارج مي كنيم:</a:t>
            </a:r>
          </a:p>
          <a:p>
            <a:pPr algn="just" eaLnBrk="1" hangingPunct="1"/>
            <a:r>
              <a:rPr lang="en-US" altLang="zh-TW" sz="1800" b="1" smtClean="0">
                <a:cs typeface="B Nazanin" panose="00000400000000000000" pitchFamily="2" charset="-78"/>
              </a:rPr>
              <a:t>gunzip glomosim-2.03.tar.gz</a:t>
            </a:r>
            <a:endParaRPr lang="fa-IR" altLang="zh-TW" sz="1800" b="1" smtClean="0">
              <a:cs typeface="B Nazanin" panose="00000400000000000000" pitchFamily="2" charset="-78"/>
            </a:endParaRPr>
          </a:p>
          <a:p>
            <a:pPr algn="just" rtl="1" eaLnBrk="1" hangingPunct="1"/>
            <a:r>
              <a:rPr lang="fa-IR" altLang="zh-TW" sz="2800" smtClean="0">
                <a:cs typeface="B Nazanin" panose="00000400000000000000" pitchFamily="2" charset="-78"/>
              </a:rPr>
              <a:t>با دستور زير بسته را باز مي كنيم:</a:t>
            </a:r>
          </a:p>
          <a:p>
            <a:pPr algn="just" eaLnBrk="1" hangingPunct="1"/>
            <a:r>
              <a:rPr lang="en-US" altLang="zh-TW" sz="1800" b="1" smtClean="0">
                <a:cs typeface="B Nazanin" panose="00000400000000000000" pitchFamily="2" charset="-78"/>
              </a:rPr>
              <a:t>tar xvf glomosim-2.03.tar</a:t>
            </a:r>
            <a:endParaRPr lang="fa-IR" altLang="zh-TW" sz="1800" b="1" smtClean="0">
              <a:cs typeface="B Nazanin" panose="00000400000000000000" pitchFamily="2" charset="-78"/>
            </a:endParaRPr>
          </a:p>
        </p:txBody>
      </p:sp>
      <p:pic>
        <p:nvPicPr>
          <p:cNvPr id="17424" name="Picture 16" descr="gzip-ta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362200" y="3581400"/>
            <a:ext cx="4495800" cy="3063875"/>
          </a:xfr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24"/>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74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zh-TW" altLang="en-US" smtClean="0"/>
              <a:t> </a:t>
            </a:r>
          </a:p>
        </p:txBody>
      </p:sp>
      <p:pic>
        <p:nvPicPr>
          <p:cNvPr id="17425" name="Picture 17" descr="locate-glomo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352800"/>
            <a:ext cx="44481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Placeholder 6"/>
          <p:cNvSpPr>
            <a:spLocks noGrp="1"/>
          </p:cNvSpPr>
          <p:nvPr>
            <p:ph type="body" sz="half" idx="1"/>
          </p:nvPr>
        </p:nvSpPr>
        <p:spPr>
          <a:xfrm>
            <a:off x="762000" y="1828800"/>
            <a:ext cx="7924800" cy="1219200"/>
          </a:xfrm>
        </p:spPr>
        <p:txBody>
          <a:bodyPr/>
          <a:lstStyle/>
          <a:p>
            <a:pPr algn="just" rtl="1" eaLnBrk="1" hangingPunct="1"/>
            <a:r>
              <a:rPr lang="en-US" altLang="zh-TW" smtClean="0">
                <a:cs typeface="B Nazanin" panose="00000400000000000000" pitchFamily="2" charset="-78"/>
              </a:rPr>
              <a:t>glomosim</a:t>
            </a:r>
            <a:r>
              <a:rPr lang="fa-IR" altLang="zh-TW" smtClean="0">
                <a:cs typeface="B Nazanin" panose="00000400000000000000" pitchFamily="2" charset="-78"/>
              </a:rPr>
              <a:t> و </a:t>
            </a:r>
            <a:r>
              <a:rPr lang="en-US" altLang="zh-TW" smtClean="0">
                <a:cs typeface="B Nazanin" panose="00000400000000000000" pitchFamily="2" charset="-78"/>
              </a:rPr>
              <a:t>parsec </a:t>
            </a:r>
            <a:r>
              <a:rPr lang="fa-IR" altLang="zh-TW" smtClean="0">
                <a:cs typeface="B Nazanin" panose="00000400000000000000" pitchFamily="2" charset="-78"/>
              </a:rPr>
              <a:t> را در پوشه </a:t>
            </a:r>
            <a:r>
              <a:rPr lang="en-US" altLang="zh-TW" smtClean="0">
                <a:cs typeface="B Nazanin" panose="00000400000000000000" pitchFamily="2" charset="-78"/>
              </a:rPr>
              <a:t>/usr/local</a:t>
            </a:r>
            <a:r>
              <a:rPr lang="fa-IR" altLang="zh-TW" smtClean="0">
                <a:cs typeface="B Nazanin" panose="00000400000000000000" pitchFamily="2" charset="-78"/>
              </a:rPr>
              <a:t> نصب مي كنيم.</a:t>
            </a:r>
            <a:endParaRPr lang="en-US" altLang="zh-TW" smtClean="0">
              <a:cs typeface="B Nazanin" panose="00000400000000000000" pitchFamily="2" charset="-78"/>
            </a:endParaRPr>
          </a:p>
          <a:p>
            <a:pPr algn="r" rtl="1" eaLnBrk="1" hangingPunct="1"/>
            <a:endParaRPr lang="fa-IR" altLang="fa-IR" smtClean="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7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zh-TW" altLang="en-US" smtClean="0"/>
              <a:t> </a:t>
            </a:r>
          </a:p>
        </p:txBody>
      </p:sp>
      <p:sp>
        <p:nvSpPr>
          <p:cNvPr id="9219" name="Text Placeholder 6"/>
          <p:cNvSpPr>
            <a:spLocks noGrp="1"/>
          </p:cNvSpPr>
          <p:nvPr>
            <p:ph type="body" sz="half" idx="1"/>
          </p:nvPr>
        </p:nvSpPr>
        <p:spPr>
          <a:xfrm>
            <a:off x="762000" y="1828800"/>
            <a:ext cx="7924800" cy="4495800"/>
          </a:xfrm>
        </p:spPr>
        <p:txBody>
          <a:bodyPr/>
          <a:lstStyle/>
          <a:p>
            <a:pPr algn="just" rtl="1" eaLnBrk="1" hangingPunct="1"/>
            <a:r>
              <a:rPr lang="fa-IR" altLang="fa-IR" smtClean="0">
                <a:cs typeface="B Nazanin" panose="00000400000000000000" pitchFamily="2" charset="-78"/>
              </a:rPr>
              <a:t>در نظر داشته باشيد كه پوشه هاي داخل </a:t>
            </a:r>
            <a:r>
              <a:rPr lang="en-US" altLang="fa-IR" smtClean="0">
                <a:cs typeface="B Nazanin" panose="00000400000000000000" pitchFamily="2" charset="-78"/>
              </a:rPr>
              <a:t>parsec</a:t>
            </a:r>
            <a:r>
              <a:rPr lang="fa-IR" altLang="fa-IR" smtClean="0">
                <a:cs typeface="B Nazanin" panose="00000400000000000000" pitchFamily="2" charset="-78"/>
              </a:rPr>
              <a:t> در واقع فهرست سيستم عامل هاي پشتيباني شده توسط برنامه </a:t>
            </a:r>
            <a:r>
              <a:rPr lang="en-US" altLang="zh-TW" smtClean="0">
                <a:cs typeface="B Nazanin" panose="00000400000000000000" pitchFamily="2" charset="-78"/>
              </a:rPr>
              <a:t>GloMoSim </a:t>
            </a:r>
            <a:r>
              <a:rPr lang="fa-IR" altLang="zh-TW" smtClean="0">
                <a:cs typeface="B Nazanin" panose="00000400000000000000" pitchFamily="2" charset="-78"/>
              </a:rPr>
              <a:t> </a:t>
            </a:r>
            <a:r>
              <a:rPr lang="fa-IR" altLang="fa-IR" smtClean="0">
                <a:cs typeface="B Nazanin" panose="00000400000000000000" pitchFamily="2" charset="-78"/>
              </a:rPr>
              <a:t>را نشان مي دهند. </a:t>
            </a:r>
            <a:r>
              <a:rPr lang="en-US" altLang="zh-TW" smtClean="0">
                <a:cs typeface="B Nazanin" panose="00000400000000000000" pitchFamily="2" charset="-78"/>
              </a:rPr>
              <a:t>GloMoSim </a:t>
            </a:r>
            <a:r>
              <a:rPr lang="fa-IR" altLang="zh-TW" smtClean="0">
                <a:cs typeface="B Nazanin" panose="00000400000000000000" pitchFamily="2" charset="-78"/>
              </a:rPr>
              <a:t> داراي يك سورس كد واحد است كه كامپايلر آن روي سيستم عامل هاي </a:t>
            </a:r>
            <a:r>
              <a:rPr lang="en-US" altLang="zh-TW" smtClean="0">
                <a:cs typeface="B Nazanin" panose="00000400000000000000" pitchFamily="2" charset="-78"/>
              </a:rPr>
              <a:t>AIX</a:t>
            </a:r>
            <a:r>
              <a:rPr lang="fa-IR" altLang="zh-TW" smtClean="0">
                <a:cs typeface="B Nazanin" panose="00000400000000000000" pitchFamily="2" charset="-78"/>
              </a:rPr>
              <a:t>، </a:t>
            </a:r>
            <a:r>
              <a:rPr lang="en-US" altLang="zh-TW" smtClean="0">
                <a:cs typeface="B Nazanin" panose="00000400000000000000" pitchFamily="2" charset="-78"/>
              </a:rPr>
              <a:t>IRIS</a:t>
            </a:r>
            <a:r>
              <a:rPr lang="fa-IR" altLang="zh-TW" smtClean="0">
                <a:cs typeface="B Nazanin" panose="00000400000000000000" pitchFamily="2" charset="-78"/>
              </a:rPr>
              <a:t>، </a:t>
            </a:r>
            <a:r>
              <a:rPr lang="en-US" altLang="zh-TW" smtClean="0">
                <a:cs typeface="B Nazanin" panose="00000400000000000000" pitchFamily="2" charset="-78"/>
              </a:rPr>
              <a:t>Solaris</a:t>
            </a:r>
            <a:r>
              <a:rPr lang="fa-IR" altLang="zh-TW" smtClean="0">
                <a:cs typeface="B Nazanin" panose="00000400000000000000" pitchFamily="2" charset="-78"/>
              </a:rPr>
              <a:t>، </a:t>
            </a:r>
            <a:r>
              <a:rPr lang="en-US" altLang="zh-TW" smtClean="0">
                <a:cs typeface="B Nazanin" panose="00000400000000000000" pitchFamily="2" charset="-78"/>
              </a:rPr>
              <a:t>Windows NT</a:t>
            </a:r>
            <a:r>
              <a:rPr lang="fa-IR" altLang="zh-TW" smtClean="0">
                <a:cs typeface="B Nazanin" panose="00000400000000000000" pitchFamily="2" charset="-78"/>
              </a:rPr>
              <a:t>، </a:t>
            </a:r>
            <a:r>
              <a:rPr lang="en-US" altLang="zh-TW" smtClean="0">
                <a:cs typeface="B Nazanin" panose="00000400000000000000" pitchFamily="2" charset="-78"/>
              </a:rPr>
              <a:t>FreeBSD</a:t>
            </a:r>
            <a:r>
              <a:rPr lang="fa-IR" altLang="zh-TW" smtClean="0">
                <a:cs typeface="B Nazanin" panose="00000400000000000000" pitchFamily="2" charset="-78"/>
              </a:rPr>
              <a:t> و </a:t>
            </a:r>
            <a:r>
              <a:rPr lang="en-US" altLang="zh-TW" smtClean="0">
                <a:cs typeface="B Nazanin" panose="00000400000000000000" pitchFamily="2" charset="-78"/>
              </a:rPr>
              <a:t>Linux</a:t>
            </a:r>
            <a:r>
              <a:rPr lang="fa-IR" altLang="zh-TW" smtClean="0">
                <a:cs typeface="B Nazanin" panose="00000400000000000000" pitchFamily="2" charset="-78"/>
              </a:rPr>
              <a:t> پشتيباني مي شود.</a:t>
            </a:r>
            <a:endParaRPr lang="fa-IR" altLang="fa-IR" smtClean="0">
              <a:cs typeface="B Nazanin" panose="00000400000000000000" pitchFamily="2" charset="-78"/>
            </a:endParaRPr>
          </a:p>
        </p:txBody>
      </p:sp>
    </p:spTree>
  </p:cSld>
  <p:clrMapOvr>
    <a:masterClrMapping/>
  </p:clrMapOvr>
  <p:transition>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smtClean="0"/>
              <a:t> </a:t>
            </a:r>
          </a:p>
        </p:txBody>
      </p:sp>
      <p:sp>
        <p:nvSpPr>
          <p:cNvPr id="20484" name="Rectangle 4"/>
          <p:cNvSpPr>
            <a:spLocks noGrp="1" noChangeArrowheads="1"/>
          </p:cNvSpPr>
          <p:nvPr>
            <p:ph type="body" sz="half" idx="1"/>
          </p:nvPr>
        </p:nvSpPr>
        <p:spPr>
          <a:xfrm>
            <a:off x="685800" y="1828800"/>
            <a:ext cx="7772400" cy="4495800"/>
          </a:xfrm>
        </p:spPr>
        <p:txBody>
          <a:bodyPr/>
          <a:lstStyle/>
          <a:p>
            <a:pPr algn="r" rtl="1" eaLnBrk="1" hangingPunct="1"/>
            <a:r>
              <a:rPr lang="fa-IR" altLang="zh-TW" sz="2400" smtClean="0">
                <a:cs typeface="B Nazanin" panose="00000400000000000000" pitchFamily="2" charset="-78"/>
              </a:rPr>
              <a:t>با فرض استفاده از </a:t>
            </a:r>
            <a:r>
              <a:rPr lang="en-US" altLang="zh-TW" sz="2400" smtClean="0">
                <a:cs typeface="B Nazanin" panose="00000400000000000000" pitchFamily="2" charset="-78"/>
              </a:rPr>
              <a:t>tcsh </a:t>
            </a:r>
            <a:r>
              <a:rPr lang="fa-IR" altLang="zh-TW" sz="2400" smtClean="0">
                <a:cs typeface="B Nazanin" panose="00000400000000000000" pitchFamily="2" charset="-78"/>
              </a:rPr>
              <a:t> يا </a:t>
            </a:r>
            <a:r>
              <a:rPr lang="en-US" altLang="zh-TW" sz="2400" smtClean="0">
                <a:cs typeface="B Nazanin" panose="00000400000000000000" pitchFamily="2" charset="-78"/>
              </a:rPr>
              <a:t>csh</a:t>
            </a:r>
            <a:r>
              <a:rPr lang="fa-IR" altLang="zh-TW" sz="2400" smtClean="0">
                <a:cs typeface="B Nazanin" panose="00000400000000000000" pitchFamily="2" charset="-78"/>
              </a:rPr>
              <a:t> متغير محيطي </a:t>
            </a:r>
            <a:r>
              <a:rPr lang="en-US" altLang="zh-TW" sz="2400" smtClean="0">
                <a:cs typeface="B Nazanin" panose="00000400000000000000" pitchFamily="2" charset="-78"/>
              </a:rPr>
              <a:t>path</a:t>
            </a:r>
            <a:r>
              <a:rPr lang="fa-IR" altLang="zh-TW" sz="2400" smtClean="0">
                <a:cs typeface="B Nazanin" panose="00000400000000000000" pitchFamily="2" charset="-78"/>
              </a:rPr>
              <a:t> را مقدار دهي كنيد:</a:t>
            </a:r>
            <a:endParaRPr lang="en-US" altLang="zh-TW" sz="2400" smtClean="0">
              <a:cs typeface="B Nazanin" panose="00000400000000000000" pitchFamily="2" charset="-78"/>
            </a:endParaRPr>
          </a:p>
          <a:p>
            <a:pPr lvl="1" eaLnBrk="1" hangingPunct="1"/>
            <a:r>
              <a:rPr lang="en-US" altLang="zh-TW" sz="2000" smtClean="0"/>
              <a:t>PCC_DIRECTORY</a:t>
            </a:r>
          </a:p>
          <a:p>
            <a:pPr lvl="1" eaLnBrk="1" hangingPunct="1"/>
            <a:r>
              <a:rPr lang="en-US" altLang="zh-TW" sz="2000" smtClean="0"/>
              <a:t>PATH</a:t>
            </a:r>
            <a:endParaRPr lang="en-US" altLang="zh-TW" sz="2400" smtClean="0"/>
          </a:p>
        </p:txBody>
      </p:sp>
      <p:pic>
        <p:nvPicPr>
          <p:cNvPr id="20490" name="Picture 10" descr="set-variables"/>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2895600"/>
            <a:ext cx="5105400" cy="3497263"/>
          </a:xfrm>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9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04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smtClean="0"/>
              <a:t> </a:t>
            </a:r>
          </a:p>
        </p:txBody>
      </p:sp>
      <p:sp>
        <p:nvSpPr>
          <p:cNvPr id="20484" name="Rectangle 4"/>
          <p:cNvSpPr>
            <a:spLocks noGrp="1" noChangeArrowheads="1"/>
          </p:cNvSpPr>
          <p:nvPr>
            <p:ph type="body" sz="half" idx="1"/>
          </p:nvPr>
        </p:nvSpPr>
        <p:spPr>
          <a:xfrm>
            <a:off x="762000" y="1828800"/>
            <a:ext cx="7772400" cy="4495800"/>
          </a:xfrm>
        </p:spPr>
        <p:txBody>
          <a:bodyPr/>
          <a:lstStyle/>
          <a:p>
            <a:pPr algn="just" rtl="1" eaLnBrk="1" hangingPunct="1"/>
            <a:r>
              <a:rPr lang="fa-IR" altLang="zh-TW" sz="2000" smtClean="0">
                <a:cs typeface="B Nazanin" panose="00000400000000000000" pitchFamily="2" charset="-78"/>
              </a:rPr>
              <a:t>مقدار</a:t>
            </a:r>
            <a:r>
              <a:rPr lang="en-US" altLang="zh-TW" sz="2000" smtClean="0">
                <a:cs typeface="B Nazanin" panose="00000400000000000000" pitchFamily="2" charset="-78"/>
              </a:rPr>
              <a:t>PCC_DIRECTORY</a:t>
            </a:r>
            <a:r>
              <a:rPr lang="fa-IR" altLang="zh-TW" sz="2000" smtClean="0">
                <a:cs typeface="B Nazanin" panose="00000400000000000000" pitchFamily="2" charset="-78"/>
              </a:rPr>
              <a:t> بايد برابر </a:t>
            </a:r>
            <a:r>
              <a:rPr lang="en-US" altLang="zh-TW" sz="2000" smtClean="0">
                <a:cs typeface="B Nazanin" panose="00000400000000000000" pitchFamily="2" charset="-78"/>
              </a:rPr>
              <a:t>/usr/local/parsec/redhat-7.2</a:t>
            </a:r>
            <a:r>
              <a:rPr lang="fa-IR" altLang="zh-TW" sz="2000" smtClean="0">
                <a:cs typeface="B Nazanin" panose="00000400000000000000" pitchFamily="2" charset="-78"/>
              </a:rPr>
              <a:t> باشد كه شما </a:t>
            </a:r>
            <a:r>
              <a:rPr lang="en-US" altLang="zh-TW" sz="2000" smtClean="0">
                <a:cs typeface="B Nazanin" panose="00000400000000000000" pitchFamily="2" charset="-78"/>
              </a:rPr>
              <a:t>parsec</a:t>
            </a:r>
            <a:r>
              <a:rPr lang="fa-IR" altLang="zh-TW" sz="2000" smtClean="0">
                <a:cs typeface="B Nazanin" panose="00000400000000000000" pitchFamily="2" charset="-78"/>
              </a:rPr>
              <a:t> را در آن قرار مي دهيد. اگر شما از لينوكس و </a:t>
            </a:r>
            <a:r>
              <a:rPr lang="en-US" altLang="zh-TW" sz="2000" smtClean="0">
                <a:cs typeface="B Nazanin" panose="00000400000000000000" pitchFamily="2" charset="-78"/>
              </a:rPr>
              <a:t>gcc </a:t>
            </a:r>
            <a:r>
              <a:rPr lang="fa-IR" altLang="zh-TW" sz="2000" smtClean="0">
                <a:cs typeface="B Nazanin" panose="00000400000000000000" pitchFamily="2" charset="-78"/>
              </a:rPr>
              <a:t> نگارش 2.95 يا بالاتر استفاده مي كنيد استفاده از پوشه </a:t>
            </a:r>
            <a:r>
              <a:rPr lang="en-US" altLang="zh-TW" sz="2000" smtClean="0">
                <a:cs typeface="B Nazanin" panose="00000400000000000000" pitchFamily="2" charset="-78"/>
              </a:rPr>
              <a:t>redhat-7.2 </a:t>
            </a:r>
            <a:r>
              <a:rPr lang="fa-IR" altLang="zh-TW" sz="2000" smtClean="0">
                <a:cs typeface="B Nazanin" panose="00000400000000000000" pitchFamily="2" charset="-78"/>
              </a:rPr>
              <a:t> الزامي است.</a:t>
            </a:r>
          </a:p>
          <a:p>
            <a:pPr algn="just" rtl="1" eaLnBrk="1" hangingPunct="1"/>
            <a:endParaRPr lang="fa-IR" altLang="zh-TW" sz="2000" smtClean="0">
              <a:cs typeface="B Nazanin" panose="00000400000000000000" pitchFamily="2" charset="-78"/>
            </a:endParaRPr>
          </a:p>
          <a:p>
            <a:pPr algn="just" rtl="1" eaLnBrk="1" hangingPunct="1">
              <a:buFontTx/>
              <a:buNone/>
            </a:pPr>
            <a:endParaRPr lang="fa-IR" altLang="zh-TW" sz="2000" smtClean="0">
              <a:cs typeface="B Nazanin" panose="00000400000000000000" pitchFamily="2" charset="-78"/>
            </a:endParaRPr>
          </a:p>
          <a:p>
            <a:pPr algn="just" rtl="1" eaLnBrk="1" hangingPunct="1"/>
            <a:r>
              <a:rPr lang="fa-IR" altLang="zh-TW" sz="2000" smtClean="0">
                <a:cs typeface="B Nazanin" panose="00000400000000000000" pitchFamily="2" charset="-78"/>
              </a:rPr>
              <a:t>لازم است كه متغير </a:t>
            </a:r>
            <a:r>
              <a:rPr lang="en-US" altLang="zh-TW" sz="2000" smtClean="0">
                <a:cs typeface="B Nazanin" panose="00000400000000000000" pitchFamily="2" charset="-78"/>
              </a:rPr>
              <a:t>PATH</a:t>
            </a:r>
            <a:r>
              <a:rPr lang="fa-IR" altLang="zh-TW" sz="2000" smtClean="0">
                <a:cs typeface="B Nazanin" panose="00000400000000000000" pitchFamily="2" charset="-78"/>
              </a:rPr>
              <a:t> مسير كامل </a:t>
            </a:r>
            <a:r>
              <a:rPr lang="en-US" altLang="zh-TW" sz="2000" smtClean="0">
                <a:cs typeface="B Nazanin" panose="00000400000000000000" pitchFamily="2" charset="-78"/>
              </a:rPr>
              <a:t>pcc</a:t>
            </a:r>
            <a:r>
              <a:rPr lang="fa-IR" altLang="zh-TW" sz="2000" smtClean="0">
                <a:cs typeface="B Nazanin" panose="00000400000000000000" pitchFamily="2" charset="-78"/>
              </a:rPr>
              <a:t> يعني </a:t>
            </a:r>
            <a:r>
              <a:rPr lang="en-US" altLang="zh-TW" sz="2000" smtClean="0">
                <a:cs typeface="B Nazanin" panose="00000400000000000000" pitchFamily="2" charset="-78"/>
              </a:rPr>
              <a:t>/usr/local/parsec/redhat-7.2/bin </a:t>
            </a:r>
            <a:r>
              <a:rPr lang="fa-IR" altLang="zh-TW" sz="2000" smtClean="0">
                <a:cs typeface="B Nazanin" panose="00000400000000000000" pitchFamily="2" charset="-78"/>
              </a:rPr>
              <a:t> را در بر داشته باشد.</a:t>
            </a:r>
          </a:p>
          <a:p>
            <a:pPr algn="just" rtl="1" eaLnBrk="1" hangingPunct="1"/>
            <a:endParaRPr lang="fa-IR" altLang="zh-TW" sz="2000" smtClean="0">
              <a:cs typeface="B Nazanin" panose="00000400000000000000" pitchFamily="2" charset="-78"/>
            </a:endParaRPr>
          </a:p>
          <a:p>
            <a:pPr algn="just" rtl="1" eaLnBrk="1" hangingPunct="1"/>
            <a:endParaRPr lang="fa-IR" altLang="zh-TW" sz="2000" smtClean="0">
              <a:cs typeface="B Nazanin" panose="00000400000000000000" pitchFamily="2" charset="-78"/>
            </a:endParaRPr>
          </a:p>
          <a:p>
            <a:pPr algn="just" rtl="1" eaLnBrk="1" hangingPunct="1"/>
            <a:r>
              <a:rPr lang="fa-IR" altLang="zh-TW" sz="2000" smtClean="0">
                <a:cs typeface="B Nazanin" panose="00000400000000000000" pitchFamily="2" charset="-78"/>
              </a:rPr>
              <a:t>تنها متغير محيطي مهم </a:t>
            </a:r>
            <a:r>
              <a:rPr lang="en-US" altLang="zh-TW" sz="2000" smtClean="0">
                <a:cs typeface="B Nazanin" panose="00000400000000000000" pitchFamily="2" charset="-78"/>
              </a:rPr>
              <a:t>PCC_DIRECTORY</a:t>
            </a:r>
            <a:r>
              <a:rPr lang="fa-IR" altLang="zh-TW" sz="2000" smtClean="0">
                <a:cs typeface="B Nazanin" panose="00000400000000000000" pitchFamily="2" charset="-78"/>
              </a:rPr>
              <a:t> است صرفنظر از اين كه مقادير پيش فرض قابل قبول هستند.</a:t>
            </a:r>
            <a:endParaRPr lang="en-US" altLang="zh-TW" sz="2000" smtClean="0">
              <a:cs typeface="B Nazanin" panose="00000400000000000000" pitchFamily="2" charset="-78"/>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build="p"/>
    </p:bldLst>
  </p:timing>
</p:sld>
</file>

<file path=ppt/theme/theme1.xml><?xml version="1.0" encoding="utf-8"?>
<a:theme xmlns:a="http://schemas.openxmlformats.org/drawingml/2006/main" name="Macstyle">
  <a:themeElements>
    <a:clrScheme name="Macstyle 1">
      <a:dk1>
        <a:srgbClr val="000000"/>
      </a:dk1>
      <a:lt1>
        <a:srgbClr val="EEEEEE"/>
      </a:lt1>
      <a:dk2>
        <a:srgbClr val="FF7518"/>
      </a:dk2>
      <a:lt2>
        <a:srgbClr val="808080"/>
      </a:lt2>
      <a:accent1>
        <a:srgbClr val="AAAAAA"/>
      </a:accent1>
      <a:accent2>
        <a:srgbClr val="5918BB"/>
      </a:accent2>
      <a:accent3>
        <a:srgbClr val="F5F5F5"/>
      </a:accent3>
      <a:accent4>
        <a:srgbClr val="000000"/>
      </a:accent4>
      <a:accent5>
        <a:srgbClr val="D2D2D2"/>
      </a:accent5>
      <a:accent6>
        <a:srgbClr val="5015A9"/>
      </a:accent6>
      <a:hlink>
        <a:srgbClr val="FF9456"/>
      </a:hlink>
      <a:folHlink>
        <a:srgbClr val="555555"/>
      </a:folHlink>
    </a:clrScheme>
    <a:fontScheme name="Macstyle">
      <a:majorFont>
        <a:latin typeface="Arial"/>
        <a:ea typeface="新細明體"/>
        <a:cs typeface=""/>
      </a:majorFont>
      <a:minorFont>
        <a:latin typeface="Time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ea typeface="新細明體" pitchFamily="18" charset="-120"/>
          </a:defRPr>
        </a:defPPr>
      </a:lstStyle>
    </a:lnDef>
  </a:objectDefaults>
  <a:extraClrSchemeLst>
    <a:extraClrScheme>
      <a:clrScheme name="Macstyle 1">
        <a:dk1>
          <a:srgbClr val="000000"/>
        </a:dk1>
        <a:lt1>
          <a:srgbClr val="EEEEEE"/>
        </a:lt1>
        <a:dk2>
          <a:srgbClr val="FF7518"/>
        </a:dk2>
        <a:lt2>
          <a:srgbClr val="808080"/>
        </a:lt2>
        <a:accent1>
          <a:srgbClr val="AAAAAA"/>
        </a:accent1>
        <a:accent2>
          <a:srgbClr val="5918BB"/>
        </a:accent2>
        <a:accent3>
          <a:srgbClr val="F5F5F5"/>
        </a:accent3>
        <a:accent4>
          <a:srgbClr val="000000"/>
        </a:accent4>
        <a:accent5>
          <a:srgbClr val="D2D2D2"/>
        </a:accent5>
        <a:accent6>
          <a:srgbClr val="5015A9"/>
        </a:accent6>
        <a:hlink>
          <a:srgbClr val="FF9456"/>
        </a:hlink>
        <a:folHlink>
          <a:srgbClr val="555555"/>
        </a:folHlink>
      </a:clrScheme>
      <a:clrMap bg1="lt1" tx1="dk1" bg2="lt2" tx2="dk2" accent1="accent1" accent2="accent2" accent3="accent3" accent4="accent4" accent5="accent5" accent6="accent6" hlink="hlink" folHlink="folHlink"/>
    </a:extraClrScheme>
    <a:extraClrScheme>
      <a:clrScheme name="Macstyle 2">
        <a:dk1>
          <a:srgbClr val="000000"/>
        </a:dk1>
        <a:lt1>
          <a:srgbClr val="EEEEEE"/>
        </a:lt1>
        <a:dk2>
          <a:srgbClr val="5DBACA"/>
        </a:dk2>
        <a:lt2>
          <a:srgbClr val="808080"/>
        </a:lt2>
        <a:accent1>
          <a:srgbClr val="AAAAAA"/>
        </a:accent1>
        <a:accent2>
          <a:srgbClr val="5918BB"/>
        </a:accent2>
        <a:accent3>
          <a:srgbClr val="F5F5F5"/>
        </a:accent3>
        <a:accent4>
          <a:srgbClr val="000000"/>
        </a:accent4>
        <a:accent5>
          <a:srgbClr val="D2D2D2"/>
        </a:accent5>
        <a:accent6>
          <a:srgbClr val="5015A9"/>
        </a:accent6>
        <a:hlink>
          <a:srgbClr val="5DBACA"/>
        </a:hlink>
        <a:folHlink>
          <a:srgbClr val="555555"/>
        </a:folHlink>
      </a:clrScheme>
      <a:clrMap bg1="lt1" tx1="dk1" bg2="lt2" tx2="dk2" accent1="accent1" accent2="accent2" accent3="accent3" accent4="accent4" accent5="accent5" accent6="accent6" hlink="hlink" folHlink="folHlink"/>
    </a:extraClrScheme>
    <a:extraClrScheme>
      <a:clrScheme name="Macstyle 3">
        <a:dk1>
          <a:srgbClr val="000000"/>
        </a:dk1>
        <a:lt1>
          <a:srgbClr val="EEEEEE"/>
        </a:lt1>
        <a:dk2>
          <a:srgbClr val="DA456B"/>
        </a:dk2>
        <a:lt2>
          <a:srgbClr val="808080"/>
        </a:lt2>
        <a:accent1>
          <a:srgbClr val="AAAAAA"/>
        </a:accent1>
        <a:accent2>
          <a:srgbClr val="5918BB"/>
        </a:accent2>
        <a:accent3>
          <a:srgbClr val="F5F5F5"/>
        </a:accent3>
        <a:accent4>
          <a:srgbClr val="000000"/>
        </a:accent4>
        <a:accent5>
          <a:srgbClr val="D2D2D2"/>
        </a:accent5>
        <a:accent6>
          <a:srgbClr val="5015A9"/>
        </a:accent6>
        <a:hlink>
          <a:srgbClr val="DA456B"/>
        </a:hlink>
        <a:folHlink>
          <a:srgbClr val="555555"/>
        </a:folHlink>
      </a:clrScheme>
      <a:clrMap bg1="lt1" tx1="dk1" bg2="lt2" tx2="dk2" accent1="accent1" accent2="accent2" accent3="accent3" accent4="accent4" accent5="accent5" accent6="accent6" hlink="hlink" folHlink="folHlink"/>
    </a:extraClrScheme>
    <a:extraClrScheme>
      <a:clrScheme name="Macstyle 4">
        <a:dk1>
          <a:srgbClr val="000000"/>
        </a:dk1>
        <a:lt1>
          <a:srgbClr val="EEEEEE"/>
        </a:lt1>
        <a:dk2>
          <a:srgbClr val="6C18B0"/>
        </a:dk2>
        <a:lt2>
          <a:srgbClr val="808080"/>
        </a:lt2>
        <a:accent1>
          <a:srgbClr val="AAAAAA"/>
        </a:accent1>
        <a:accent2>
          <a:srgbClr val="5918BB"/>
        </a:accent2>
        <a:accent3>
          <a:srgbClr val="F5F5F5"/>
        </a:accent3>
        <a:accent4>
          <a:srgbClr val="000000"/>
        </a:accent4>
        <a:accent5>
          <a:srgbClr val="D2D2D2"/>
        </a:accent5>
        <a:accent6>
          <a:srgbClr val="5015A9"/>
        </a:accent6>
        <a:hlink>
          <a:srgbClr val="DA456B"/>
        </a:hlink>
        <a:folHlink>
          <a:srgbClr val="555555"/>
        </a:folHlink>
      </a:clrScheme>
      <a:clrMap bg1="lt1" tx1="dk1" bg2="lt2" tx2="dk2" accent1="accent1" accent2="accent2" accent3="accent3" accent4="accent4" accent5="accent5" accent6="accent6" hlink="hlink" folHlink="folHlink"/>
    </a:extraClrScheme>
    <a:extraClrScheme>
      <a:clrScheme name="Macstyle 5">
        <a:dk1>
          <a:srgbClr val="000000"/>
        </a:dk1>
        <a:lt1>
          <a:srgbClr val="EEEEEE"/>
        </a:lt1>
        <a:dk2>
          <a:srgbClr val="2F8B20"/>
        </a:dk2>
        <a:lt2>
          <a:srgbClr val="808080"/>
        </a:lt2>
        <a:accent1>
          <a:srgbClr val="AAAAAA"/>
        </a:accent1>
        <a:accent2>
          <a:srgbClr val="5918BB"/>
        </a:accent2>
        <a:accent3>
          <a:srgbClr val="F5F5F5"/>
        </a:accent3>
        <a:accent4>
          <a:srgbClr val="000000"/>
        </a:accent4>
        <a:accent5>
          <a:srgbClr val="D2D2D2"/>
        </a:accent5>
        <a:accent6>
          <a:srgbClr val="5015A9"/>
        </a:accent6>
        <a:hlink>
          <a:srgbClr val="5DA31E"/>
        </a:hlink>
        <a:folHlink>
          <a:srgbClr val="555555"/>
        </a:folHlink>
      </a:clrScheme>
      <a:clrMap bg1="lt1" tx1="dk1" bg2="lt2" tx2="dk2" accent1="accent1" accent2="accent2" accent3="accent3" accent4="accent4" accent5="accent5" accent6="accent6" hlink="hlink" folHlink="folHlink"/>
    </a:extraClrScheme>
    <a:extraClrScheme>
      <a:clrScheme name="Macstyle 6">
        <a:dk1>
          <a:srgbClr val="000000"/>
        </a:dk1>
        <a:lt1>
          <a:srgbClr val="EEEEEE"/>
        </a:lt1>
        <a:dk2>
          <a:srgbClr val="777777"/>
        </a:dk2>
        <a:lt2>
          <a:srgbClr val="808080"/>
        </a:lt2>
        <a:accent1>
          <a:srgbClr val="AAAAAA"/>
        </a:accent1>
        <a:accent2>
          <a:srgbClr val="5918BB"/>
        </a:accent2>
        <a:accent3>
          <a:srgbClr val="F5F5F5"/>
        </a:accent3>
        <a:accent4>
          <a:srgbClr val="000000"/>
        </a:accent4>
        <a:accent5>
          <a:srgbClr val="D2D2D2"/>
        </a:accent5>
        <a:accent6>
          <a:srgbClr val="5015A9"/>
        </a:accent6>
        <a:hlink>
          <a:srgbClr val="777777"/>
        </a:hlink>
        <a:folHlink>
          <a:srgbClr val="555555"/>
        </a:folHlink>
      </a:clrScheme>
      <a:clrMap bg1="lt1" tx1="dk1" bg2="lt2" tx2="dk2" accent1="accent1" accent2="accent2" accent3="accent3" accent4="accent4" accent5="accent5" accent6="accent6" hlink="hlink" folHlink="folHlink"/>
    </a:extraClrScheme>
    <a:extraClrScheme>
      <a:clrScheme name="Macstyle 7">
        <a:dk1>
          <a:srgbClr val="000000"/>
        </a:dk1>
        <a:lt1>
          <a:srgbClr val="EEEEEE"/>
        </a:lt1>
        <a:dk2>
          <a:srgbClr val="5B87F2"/>
        </a:dk2>
        <a:lt2>
          <a:srgbClr val="808080"/>
        </a:lt2>
        <a:accent1>
          <a:srgbClr val="AAAAAA"/>
        </a:accent1>
        <a:accent2>
          <a:srgbClr val="5918BB"/>
        </a:accent2>
        <a:accent3>
          <a:srgbClr val="F5F5F5"/>
        </a:accent3>
        <a:accent4>
          <a:srgbClr val="000000"/>
        </a:accent4>
        <a:accent5>
          <a:srgbClr val="D2D2D2"/>
        </a:accent5>
        <a:accent6>
          <a:srgbClr val="5015A9"/>
        </a:accent6>
        <a:hlink>
          <a:srgbClr val="5B87F2"/>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iBook:Applications:Microsoft Office X:Templates:Presentations:Designs:Macstyle</Template>
  <TotalTime>1209</TotalTime>
  <Words>2039</Words>
  <Application>Microsoft Office PowerPoint</Application>
  <PresentationFormat>On-screen Show (4:3)</PresentationFormat>
  <Paragraphs>251</Paragraphs>
  <Slides>42</Slides>
  <Notes>42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Times</vt:lpstr>
      <vt:lpstr>PMingLiU</vt:lpstr>
      <vt:lpstr>Arial</vt:lpstr>
      <vt:lpstr>Wingdings</vt:lpstr>
      <vt:lpstr>B Nazanin</vt:lpstr>
      <vt:lpstr>Macstyle</vt:lpstr>
      <vt:lpstr>اصول برنامه Glomosim</vt:lpstr>
      <vt:lpstr>مقدمه</vt:lpstr>
      <vt:lpstr>فهرست مطالب</vt:lpstr>
      <vt:lpstr>نصب در سيستم عامل بر مبناي يونيكس</vt:lpstr>
      <vt:lpstr> </vt:lpstr>
      <vt:lpstr> </vt:lpstr>
      <vt:lpstr> </vt:lpstr>
      <vt:lpstr> </vt:lpstr>
      <vt:lpstr> </vt:lpstr>
      <vt:lpstr> </vt:lpstr>
      <vt:lpstr> </vt:lpstr>
      <vt:lpstr> تصوير خروجي برنامه براي يك پروژه شبيه سازي</vt:lpstr>
      <vt:lpstr>PowerPoint Presentation</vt:lpstr>
      <vt:lpstr>نصب روي سيستم عامل ويندوز ايكس پي</vt:lpstr>
      <vt:lpstr>PowerPoint Presentation</vt:lpstr>
      <vt:lpstr>PowerPoint Presentation</vt:lpstr>
      <vt:lpstr> </vt:lpstr>
      <vt:lpstr> </vt:lpstr>
      <vt:lpstr> </vt:lpstr>
      <vt:lpstr> </vt:lpstr>
      <vt:lpstr> </vt:lpstr>
      <vt:lpstr> اجراي برنامه در محيط ويندوز</vt:lpstr>
      <vt:lpstr> اجراي برنامه در محيط ويندوز</vt:lpstr>
      <vt:lpstr>اجراي يك شبيه سازي پايه </vt:lpstr>
      <vt:lpstr>PowerPoint Presentation</vt:lpstr>
      <vt:lpstr> </vt:lpstr>
      <vt:lpstr> </vt:lpstr>
      <vt:lpstr> </vt:lpstr>
      <vt:lpstr> </vt:lpstr>
      <vt:lpstr> </vt:lpstr>
      <vt:lpstr> </vt:lpstr>
      <vt:lpstr> </vt:lpstr>
      <vt:lpstr> </vt:lpstr>
      <vt:lpstr> </vt:lpstr>
      <vt:lpstr>مشاهده نتايج در GloMoSim VT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Collective LAN Spatial Grid 00</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Capabilities</dc:title>
  <dc:creator>Michael AuYeung</dc:creator>
  <cp:lastModifiedBy>Admin</cp:lastModifiedBy>
  <cp:revision>195</cp:revision>
  <dcterms:created xsi:type="dcterms:W3CDTF">2002-02-22T22:29:35Z</dcterms:created>
  <dcterms:modified xsi:type="dcterms:W3CDTF">2016-10-16T03:21:08Z</dcterms:modified>
</cp:coreProperties>
</file>